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8" r:id="rId12"/>
    <p:sldId id="284" r:id="rId13"/>
    <p:sldId id="273" r:id="rId14"/>
    <p:sldId id="269" r:id="rId15"/>
    <p:sldId id="267" r:id="rId16"/>
    <p:sldId id="270" r:id="rId17"/>
    <p:sldId id="271" r:id="rId18"/>
    <p:sldId id="289" r:id="rId19"/>
    <p:sldId id="285" r:id="rId20"/>
    <p:sldId id="286" r:id="rId21"/>
    <p:sldId id="287" r:id="rId22"/>
    <p:sldId id="288" r:id="rId23"/>
    <p:sldId id="291" r:id="rId24"/>
    <p:sldId id="290" r:id="rId25"/>
    <p:sldId id="292" r:id="rId26"/>
    <p:sldId id="293" r:id="rId27"/>
    <p:sldId id="277" r:id="rId28"/>
    <p:sldId id="274" r:id="rId29"/>
    <p:sldId id="275" r:id="rId30"/>
    <p:sldId id="296" r:id="rId31"/>
    <p:sldId id="294" r:id="rId32"/>
    <p:sldId id="278" r:id="rId33"/>
    <p:sldId id="276" r:id="rId34"/>
    <p:sldId id="279" r:id="rId35"/>
    <p:sldId id="280" r:id="rId36"/>
    <p:sldId id="281" r:id="rId37"/>
    <p:sldId id="282" r:id="rId38"/>
    <p:sldId id="283" r:id="rId3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rsayılan Bölüm" id="{2C12BCCD-673E-4E43-A50E-230502F8EE0A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5"/>
            <p14:sldId id="264"/>
            <p14:sldId id="268"/>
            <p14:sldId id="284"/>
            <p14:sldId id="273"/>
            <p14:sldId id="269"/>
            <p14:sldId id="267"/>
            <p14:sldId id="270"/>
            <p14:sldId id="271"/>
            <p14:sldId id="289"/>
            <p14:sldId id="285"/>
            <p14:sldId id="286"/>
            <p14:sldId id="287"/>
            <p14:sldId id="288"/>
            <p14:sldId id="291"/>
            <p14:sldId id="290"/>
            <p14:sldId id="292"/>
            <p14:sldId id="293"/>
            <p14:sldId id="277"/>
            <p14:sldId id="274"/>
            <p14:sldId id="275"/>
            <p14:sldId id="296"/>
            <p14:sldId id="294"/>
            <p14:sldId id="278"/>
            <p14:sldId id="276"/>
            <p14:sldId id="279"/>
            <p14:sldId id="280"/>
            <p14:sldId id="281"/>
            <p14:sldId id="282"/>
            <p14:sldId id="2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B249"/>
    <a:srgbClr val="96AE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52" autoAdjust="0"/>
    <p:restoredTop sz="94660"/>
  </p:normalViewPr>
  <p:slideViewPr>
    <p:cSldViewPr snapToGrid="0">
      <p:cViewPr varScale="1">
        <p:scale>
          <a:sx n="87" d="100"/>
          <a:sy n="87" d="100"/>
        </p:scale>
        <p:origin x="60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4F3CFD-2311-41CC-8E2B-7488D5074CCA}" type="datetimeFigureOut">
              <a:rPr lang="tr-TR" smtClean="0"/>
              <a:t>3.12.2025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13A48D-FD65-4415-B4EB-59EFA7F9AE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34544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3A48D-FD65-4415-B4EB-59EFA7F9AE03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04009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3A48D-FD65-4415-B4EB-59EFA7F9AE03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67972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3A48D-FD65-4415-B4EB-59EFA7F9AE03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16859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3A48D-FD65-4415-B4EB-59EFA7F9AE03}" type="slidenum">
              <a:rPr lang="tr-TR" smtClean="0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64375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B877-19EB-4A7D-8C50-E6CAE34394F2}" type="datetime1">
              <a:rPr lang="tr-TR" smtClean="0"/>
              <a:t>3.12.2025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F755-5C20-4F1E-83BD-AC675059CD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070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CF79B-5E47-4F6C-8345-09BCFE3858A4}" type="datetime1">
              <a:rPr lang="tr-TR" smtClean="0"/>
              <a:t>3.12.2025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F755-5C20-4F1E-83BD-AC675059CD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3562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72608-98D8-4D3D-9AEA-CA01D06AEDF6}" type="datetime1">
              <a:rPr lang="tr-TR" smtClean="0"/>
              <a:t>3.12.2025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F755-5C20-4F1E-83BD-AC675059CD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1232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329AE-631E-424C-8D5D-2317FD19D102}" type="datetime1">
              <a:rPr lang="tr-TR" smtClean="0"/>
              <a:t>3.12.2025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F755-5C20-4F1E-83BD-AC675059CD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93441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06203-0682-4F1A-A993-99DAC21F9CCB}" type="datetime1">
              <a:rPr lang="tr-TR" smtClean="0"/>
              <a:t>3.12.2025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F755-5C20-4F1E-83BD-AC675059CD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93515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5473D-0869-439B-BC69-BF0F3B47B45E}" type="datetime1">
              <a:rPr lang="tr-TR" smtClean="0"/>
              <a:t>3.12.2025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F755-5C20-4F1E-83BD-AC675059CD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3408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3E3A7-0A82-4D87-8DDA-142A809C0394}" type="datetime1">
              <a:rPr lang="tr-TR" smtClean="0"/>
              <a:t>3.12.2025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F755-5C20-4F1E-83BD-AC675059CD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2733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25312-97D0-40B0-A456-60B8FA29B595}" type="datetime1">
              <a:rPr lang="tr-TR" smtClean="0"/>
              <a:t>3.12.2025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F755-5C20-4F1E-83BD-AC675059CD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3111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6122-82FD-4C5E-ADD3-472D4F5F907C}" type="datetime1">
              <a:rPr lang="tr-TR" smtClean="0"/>
              <a:t>3.12.2025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F755-5C20-4F1E-83BD-AC675059CD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0452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CE7E2-6566-4450-BC4B-A07ECA99F37C}" type="datetime1">
              <a:rPr lang="tr-TR" smtClean="0"/>
              <a:t>3.12.2025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F755-5C20-4F1E-83BD-AC675059CD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2885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C5C5C-1FA2-4C13-8B3B-8917911224CE}" type="datetime1">
              <a:rPr lang="tr-TR" smtClean="0"/>
              <a:t>3.12.2025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F755-5C20-4F1E-83BD-AC675059CD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4882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33C54-62E0-4375-B916-2AFF90CD3571}" type="datetime1">
              <a:rPr lang="tr-TR" smtClean="0"/>
              <a:t>3.12.2025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8F755-5C20-4F1E-83BD-AC675059CD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5699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Orienteering/O-E&#287;itim/Harita/Map-WOC2008-sprint-women.gif" TargetMode="External"/><Relationship Id="rId7" Type="http://schemas.openxmlformats.org/officeDocument/2006/relationships/hyperlink" Target="Orienteering/O-E&#287;itim/Harita/mapwomen2016long.pn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5" Type="http://schemas.openxmlformats.org/officeDocument/2006/relationships/hyperlink" Target="Orienteering/O-E&#287;itim/Harita/1738.blank.jpg" TargetMode="External"/><Relationship Id="rId4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25.png"/><Relationship Id="rId2" Type="http://schemas.openxmlformats.org/officeDocument/2006/relationships/hyperlink" Target="Orienteering/O-E&#287;itim/Harita/Map-WOC2008-sprint-women.gif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Orienteering/O-E&#287;itim/Harita/mapwomen2016long.png" TargetMode="External"/><Relationship Id="rId5" Type="http://schemas.openxmlformats.org/officeDocument/2006/relationships/image" Target="../media/image24.png"/><Relationship Id="rId4" Type="http://schemas.openxmlformats.org/officeDocument/2006/relationships/hyperlink" Target="Orienteering/O-E&#287;itim/Harita/1738.blank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Orienteering/O-E&#287;itim/Foto&#287;raflar/Taksim%20Gezi.jpg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tiff"/><Relationship Id="rId4" Type="http://schemas.openxmlformats.org/officeDocument/2006/relationships/hyperlink" Target="Orienteering/O-E&#287;itim/Foto&#287;raflar/gezi%20park&#305;%20&#231;izim.ti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&#305;sssom%20dogadan%20g&#246;r&#252;n&#252;mler/1.jpg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iog.org.tr/orienteering.asp" TargetMode="External"/><Relationship Id="rId5" Type="http://schemas.openxmlformats.org/officeDocument/2006/relationships/image" Target="../media/image40.PNG"/><Relationship Id="rId4" Type="http://schemas.openxmlformats.org/officeDocument/2006/relationships/hyperlink" Target="&#305;sssom%20dogadan%20g&#246;r&#252;n&#252;mler/issom.pdf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26Zc5AVkFis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zmNNxdLBaf8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urkiye.gov.tr/gsb-spor-bilgi-sistemi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adrenalinsporkulubu.com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://oryantiringakademi.com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www.iog.org.tr/Index.asp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://iog.org.tr/files/IOGBulusmaYerleri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hyperlink" Target="https://www.google.com/maps/d/edit?mid=zrgaSRNKDIxE.kfAEqIiuPuVM&amp;usp=sharing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rienteering.org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iog.org.tr/" TargetMode="External"/><Relationship Id="rId5" Type="http://schemas.openxmlformats.org/officeDocument/2006/relationships/hyperlink" Target="http://www.istanbuloryantiring.com/" TargetMode="External"/><Relationship Id="rId4" Type="http://schemas.openxmlformats.org/officeDocument/2006/relationships/hyperlink" Target="http://www.oryantiring.org.tr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../O-E&#287;itim/Dok&#252;manlar/kayakla%20oryantiring.pdf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../O-E&#287;itim/Dok&#252;manlar/mtbo_tanitim.pdf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jpg"/><Relationship Id="rId4" Type="http://schemas.openxmlformats.org/officeDocument/2006/relationships/hyperlink" Target="../O-E&#287;itim/Dok&#252;manlar/patikao_tanitim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FCA2118-59A2-4310-A4B2-F2CBA821E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40492"/>
            <a:ext cx="12192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255060" y="5279511"/>
            <a:ext cx="9681882" cy="739880"/>
          </a:xfrm>
        </p:spPr>
        <p:txBody>
          <a:bodyPr anchor="b">
            <a:normAutofit/>
          </a:bodyPr>
          <a:lstStyle/>
          <a:p>
            <a:r>
              <a:rPr lang="tr-TR" sz="3600" b="1">
                <a:solidFill>
                  <a:schemeClr val="tx1">
                    <a:lumMod val="85000"/>
                    <a:lumOff val="15000"/>
                  </a:schemeClr>
                </a:solidFill>
              </a:rPr>
              <a:t>ORYANTİRİNG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2426447" y="6019391"/>
            <a:ext cx="7315199" cy="336959"/>
          </a:xfrm>
        </p:spPr>
        <p:txBody>
          <a:bodyPr anchor="t">
            <a:normAutofit/>
          </a:bodyPr>
          <a:lstStyle/>
          <a:p>
            <a:r>
              <a:rPr lang="tr-T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ORIENTEERING</a:t>
            </a:r>
          </a:p>
        </p:txBody>
      </p:sp>
      <p:pic>
        <p:nvPicPr>
          <p:cNvPr id="5" name="VID-20180930-WA00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55550" y="579473"/>
            <a:ext cx="7680898" cy="4224493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CB8F755-5C20-4F1E-83BD-AC675059CDFF}" type="slidenum">
              <a:rPr lang="tr-TR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</a:t>
            </a:fld>
            <a:r>
              <a:rPr lang="tr-TR" sz="1000">
                <a:solidFill>
                  <a:schemeClr val="tx1">
                    <a:lumMod val="50000"/>
                    <a:lumOff val="50000"/>
                  </a:schemeClr>
                </a:solidFill>
              </a:rPr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49499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Oryantiring Yarışma Sistemleri</a:t>
            </a:r>
            <a:br>
              <a:rPr lang="tr-TR" dirty="0"/>
            </a:br>
            <a:r>
              <a:rPr lang="tr-TR" dirty="0"/>
              <a:t>5. Parkur Tipine Göre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408827" cy="823912"/>
          </a:xfrm>
        </p:spPr>
        <p:txBody>
          <a:bodyPr/>
          <a:lstStyle/>
          <a:p>
            <a:r>
              <a:rPr lang="tr-TR" dirty="0"/>
              <a:t>Kısa Mesafe</a:t>
            </a:r>
          </a:p>
        </p:txBody>
      </p:sp>
      <p:pic>
        <p:nvPicPr>
          <p:cNvPr id="7" name="İçerik Yer Tutucusu 6">
            <a:hlinkClick r:id="rId3" action="ppaction://hlinkfile"/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86"/>
          <a:stretch/>
        </p:blipFill>
        <p:spPr>
          <a:xfrm>
            <a:off x="839788" y="2499504"/>
            <a:ext cx="3404461" cy="34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Metin Yer Tutucusu 2"/>
          <p:cNvSpPr>
            <a:spLocks noGrp="1"/>
          </p:cNvSpPr>
          <p:nvPr>
            <p:ph type="body" idx="1"/>
          </p:nvPr>
        </p:nvSpPr>
        <p:spPr>
          <a:xfrm>
            <a:off x="4471369" y="1677449"/>
            <a:ext cx="3408827" cy="823912"/>
          </a:xfrm>
        </p:spPr>
        <p:txBody>
          <a:bodyPr/>
          <a:lstStyle/>
          <a:p>
            <a:r>
              <a:rPr lang="tr-TR" dirty="0"/>
              <a:t>Orta Mesafe</a:t>
            </a:r>
          </a:p>
        </p:txBody>
      </p:sp>
      <p:pic>
        <p:nvPicPr>
          <p:cNvPr id="11" name="İçerik Yer Tutucusu 6">
            <a:hlinkClick r:id="rId5" action="ppaction://hlinkfile"/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36"/>
          <a:stretch/>
        </p:blipFill>
        <p:spPr>
          <a:xfrm>
            <a:off x="4485282" y="2499504"/>
            <a:ext cx="3405407" cy="34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Metin Yer Tutucusu 2"/>
          <p:cNvSpPr>
            <a:spLocks noGrp="1"/>
          </p:cNvSpPr>
          <p:nvPr>
            <p:ph type="body" idx="1"/>
          </p:nvPr>
        </p:nvSpPr>
        <p:spPr>
          <a:xfrm>
            <a:off x="8117809" y="1677449"/>
            <a:ext cx="3408827" cy="823912"/>
          </a:xfrm>
        </p:spPr>
        <p:txBody>
          <a:bodyPr/>
          <a:lstStyle/>
          <a:p>
            <a:r>
              <a:rPr lang="tr-TR" dirty="0"/>
              <a:t>Uzun Mesafe</a:t>
            </a:r>
          </a:p>
        </p:txBody>
      </p:sp>
      <p:pic>
        <p:nvPicPr>
          <p:cNvPr id="13" name="İçerik Yer Tutucusu 6">
            <a:hlinkClick r:id="rId7" action="ppaction://hlinkfile"/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31"/>
          <a:stretch/>
        </p:blipFill>
        <p:spPr>
          <a:xfrm>
            <a:off x="8107316" y="2499504"/>
            <a:ext cx="3404461" cy="34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F755-5C20-4F1E-83BD-AC675059CDFF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90649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/>
              <a:t>Oryantiring İçin Hangi Malzemeler Gerekir</a:t>
            </a:r>
            <a:br>
              <a:rPr lang="tr-TR" dirty="0"/>
            </a:b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408827" cy="823912"/>
          </a:xfrm>
        </p:spPr>
        <p:txBody>
          <a:bodyPr/>
          <a:lstStyle/>
          <a:p>
            <a:r>
              <a:rPr lang="tr-TR" dirty="0"/>
              <a:t>Koşu Kıyafeti</a:t>
            </a:r>
          </a:p>
        </p:txBody>
      </p:sp>
      <p:pic>
        <p:nvPicPr>
          <p:cNvPr id="7" name="İçerik Yer Tutucusu 6">
            <a:hlinkClick r:id="rId2" action="ppaction://hlinkfile"/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2" r="21121"/>
          <a:stretch/>
        </p:blipFill>
        <p:spPr>
          <a:xfrm>
            <a:off x="839788" y="2543273"/>
            <a:ext cx="3405437" cy="34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Metin Yer Tutucusu 2"/>
          <p:cNvSpPr>
            <a:spLocks noGrp="1"/>
          </p:cNvSpPr>
          <p:nvPr>
            <p:ph type="body" idx="1"/>
          </p:nvPr>
        </p:nvSpPr>
        <p:spPr>
          <a:xfrm>
            <a:off x="4471369" y="1677449"/>
            <a:ext cx="3408827" cy="823912"/>
          </a:xfrm>
        </p:spPr>
        <p:txBody>
          <a:bodyPr/>
          <a:lstStyle/>
          <a:p>
            <a:r>
              <a:rPr lang="tr-TR" dirty="0"/>
              <a:t>Harita</a:t>
            </a:r>
          </a:p>
        </p:txBody>
      </p:sp>
      <p:pic>
        <p:nvPicPr>
          <p:cNvPr id="11" name="İçerik Yer Tutucusu 6">
            <a:hlinkClick r:id="rId4" action="ppaction://hlinkfile"/>
          </p:cNvPr>
          <p:cNvPicPr>
            <a:picLocks noGrp="1"/>
          </p:cNvPicPr>
          <p:nvPr>
            <p:ph sz="half" idx="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88"/>
          <a:stretch/>
        </p:blipFill>
        <p:spPr>
          <a:xfrm>
            <a:off x="4480330" y="2543273"/>
            <a:ext cx="3405600" cy="34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Metin Yer Tutucusu 2"/>
          <p:cNvSpPr>
            <a:spLocks noGrp="1"/>
          </p:cNvSpPr>
          <p:nvPr>
            <p:ph type="body" idx="1"/>
          </p:nvPr>
        </p:nvSpPr>
        <p:spPr>
          <a:xfrm>
            <a:off x="8117809" y="1677449"/>
            <a:ext cx="3408827" cy="823912"/>
          </a:xfrm>
        </p:spPr>
        <p:txBody>
          <a:bodyPr/>
          <a:lstStyle/>
          <a:p>
            <a:r>
              <a:rPr lang="tr-TR" dirty="0"/>
              <a:t>Pusula</a:t>
            </a:r>
          </a:p>
        </p:txBody>
      </p:sp>
      <p:pic>
        <p:nvPicPr>
          <p:cNvPr id="13" name="İçerik Yer Tutucusu 6">
            <a:hlinkClick r:id="rId6" action="ppaction://hlinkfile"/>
          </p:cNvPr>
          <p:cNvPicPr>
            <a:picLocks noGrp="1"/>
          </p:cNvPicPr>
          <p:nvPr>
            <p:ph sz="half" idx="2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9"/>
          <a:stretch/>
        </p:blipFill>
        <p:spPr>
          <a:xfrm>
            <a:off x="8121036" y="2543273"/>
            <a:ext cx="3405600" cy="34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F755-5C20-4F1E-83BD-AC675059CDFF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1775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838200" y="201292"/>
            <a:ext cx="10515600" cy="1325563"/>
          </a:xfrm>
        </p:spPr>
        <p:txBody>
          <a:bodyPr/>
          <a:lstStyle/>
          <a:p>
            <a:r>
              <a:rPr lang="tr-TR" dirty="0"/>
              <a:t>Oryantiring Parkuru ve Kontrol Noktaları</a:t>
            </a:r>
          </a:p>
        </p:txBody>
      </p:sp>
      <p:graphicFrame>
        <p:nvGraphicFramePr>
          <p:cNvPr id="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8211174"/>
              </p:ext>
            </p:extLst>
          </p:nvPr>
        </p:nvGraphicFramePr>
        <p:xfrm>
          <a:off x="2758067" y="2696726"/>
          <a:ext cx="6675863" cy="3590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0" imgH="0" progId="CorelDRAW.Graphic.9">
                  <p:embed/>
                </p:oleObj>
              </mc:Choice>
              <mc:Fallback>
                <p:oleObj name="CorelDRAW" r:id="rId2" imgW="0" imgH="0" progId="CorelDRAW.Graphic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8067" y="2696726"/>
                        <a:ext cx="6675863" cy="35906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78"/>
          <a:stretch/>
        </p:blipFill>
        <p:spPr bwMode="auto">
          <a:xfrm>
            <a:off x="1252489" y="1250621"/>
            <a:ext cx="9687021" cy="137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ayt Numarası Yer Tutucusu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F755-5C20-4F1E-83BD-AC675059CDFF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095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Oryantiring Yarışında Kullanılan Malzemeler</a:t>
            </a:r>
          </a:p>
        </p:txBody>
      </p:sp>
      <p:pic>
        <p:nvPicPr>
          <p:cNvPr id="18" name="İçerik Yer Tutucusu 1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3543074"/>
            <a:ext cx="2529720" cy="1836087"/>
          </a:xfrm>
        </p:spPr>
      </p:pic>
      <p:pic>
        <p:nvPicPr>
          <p:cNvPr id="21" name="İçerik Yer Tutucusu 2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305" y="1467278"/>
            <a:ext cx="3937494" cy="3911885"/>
          </a:xfrm>
        </p:spPr>
      </p:pic>
      <p:sp>
        <p:nvSpPr>
          <p:cNvPr id="15" name="İçerik Yer Tutucusu 6"/>
          <p:cNvSpPr txBox="1">
            <a:spLocks/>
          </p:cNvSpPr>
          <p:nvPr/>
        </p:nvSpPr>
        <p:spPr>
          <a:xfrm>
            <a:off x="841262" y="2239766"/>
            <a:ext cx="4575591" cy="17141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tr-TR" dirty="0"/>
          </a:p>
        </p:txBody>
      </p:sp>
      <p:sp>
        <p:nvSpPr>
          <p:cNvPr id="17" name="İçerik Yer Tutucusu 8"/>
          <p:cNvSpPr txBox="1">
            <a:spLocks/>
          </p:cNvSpPr>
          <p:nvPr/>
        </p:nvSpPr>
        <p:spPr>
          <a:xfrm>
            <a:off x="6173674" y="2239766"/>
            <a:ext cx="4598125" cy="17141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1500228"/>
            <a:ext cx="2529720" cy="1836087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268" y="3543075"/>
            <a:ext cx="2529721" cy="1836087"/>
          </a:xfrm>
          <a:prstGeom prst="rect">
            <a:avLst/>
          </a:prstGeom>
        </p:spPr>
      </p:pic>
      <p:pic>
        <p:nvPicPr>
          <p:cNvPr id="20" name="Resim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268" y="1500227"/>
            <a:ext cx="2529721" cy="1873516"/>
          </a:xfrm>
          <a:prstGeom prst="rect">
            <a:avLst/>
          </a:prstGeom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F755-5C20-4F1E-83BD-AC675059CDFF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8251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Şehir Planı</a:t>
            </a:r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972222"/>
            <a:ext cx="5238000" cy="2681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tr-TR" dirty="0"/>
              <a:t>Topoğrafya Haritası</a:t>
            </a:r>
          </a:p>
        </p:txBody>
      </p:sp>
      <p:pic>
        <p:nvPicPr>
          <p:cNvPr id="9" name="İçerik Yer Tutucusu 8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31"/>
          <a:stretch/>
        </p:blipFill>
        <p:spPr>
          <a:xfrm>
            <a:off x="6172200" y="2960981"/>
            <a:ext cx="5226475" cy="2692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t"/>
          <a:lstStyle/>
          <a:p>
            <a:pPr algn="ctr"/>
            <a:r>
              <a:rPr lang="tr-TR" b="1" dirty="0"/>
              <a:t>Oryantiring Haritalarında Baz Alınan Haritalar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F755-5C20-4F1E-83BD-AC675059CDFF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9884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734845" y="346229"/>
            <a:ext cx="2701956" cy="1600200"/>
          </a:xfrm>
        </p:spPr>
        <p:txBody>
          <a:bodyPr anchor="t"/>
          <a:lstStyle/>
          <a:p>
            <a:pPr algn="ctr"/>
            <a:r>
              <a:rPr lang="tr-TR" b="1" dirty="0"/>
              <a:t>Oryantiring Haritası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800" y="273012"/>
            <a:ext cx="4582499" cy="6480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5" descr="20160320_ayvat_courses.YEN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21" y="273012"/>
            <a:ext cx="4583923" cy="64800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5" descr="20160320_ayvat_courses.YEN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447" y="3297024"/>
            <a:ext cx="2444750" cy="34559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F755-5C20-4F1E-83BD-AC675059CDFF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553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tr-TR" b="1" dirty="0"/>
              <a:t>Oryantiring Haritası ve Uydu Fotoğrafı</a:t>
            </a:r>
            <a:endParaRPr lang="tr-TR" dirty="0"/>
          </a:p>
        </p:txBody>
      </p:sp>
      <p:pic>
        <p:nvPicPr>
          <p:cNvPr id="9" name="İçerik Yer Tutucusu 8">
            <a:hlinkClick r:id="rId2" action="ppaction://hlinkfile"/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480" y="1329116"/>
            <a:ext cx="5509377" cy="4263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İçerik Yer Tutucusu 7">
            <a:hlinkClick r:id="rId4" action="ppaction://hlinkfile"/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19" y="1329116"/>
            <a:ext cx="6029364" cy="4263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F755-5C20-4F1E-83BD-AC675059CDFF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3510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Oryantiring Haritasında Semboller ve Renkler</a:t>
            </a:r>
          </a:p>
        </p:txBody>
      </p:sp>
      <p:pic>
        <p:nvPicPr>
          <p:cNvPr id="5" name="İçerik Yer Tutucusu 4">
            <a:hlinkClick r:id="rId2" action="ppaction://hlinkfile"/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167" y="1825625"/>
            <a:ext cx="3077665" cy="4351338"/>
          </a:xfrm>
        </p:spPr>
      </p:pic>
      <p:pic>
        <p:nvPicPr>
          <p:cNvPr id="6" name="İçerik Yer Tutucusu 5">
            <a:hlinkClick r:id="rId4" action="ppaction://hlinkfile"/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806" y="1906039"/>
            <a:ext cx="5181600" cy="3462539"/>
          </a:xfr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F755-5C20-4F1E-83BD-AC675059CDFF}" type="slidenum">
              <a:rPr lang="tr-TR" smtClean="0"/>
              <a:t>17</a:t>
            </a:fld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6303886" y="5992297"/>
            <a:ext cx="3959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b="1" dirty="0">
                <a:hlinkClick r:id="rId6"/>
              </a:rPr>
              <a:t>Kontrol Tanımları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16755181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Oryantiring Haritasında Semboller ve Renkler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F755-5C20-4F1E-83BD-AC675059CDFF}" type="slidenum">
              <a:rPr lang="tr-TR" smtClean="0"/>
              <a:t>18</a:t>
            </a:fld>
            <a:endParaRPr lang="tr-TR"/>
          </a:p>
        </p:txBody>
      </p:sp>
      <p:sp>
        <p:nvSpPr>
          <p:cNvPr id="8" name="İçerik Yer Tutucusu 7">
            <a:extLst>
              <a:ext uri="{FF2B5EF4-FFF2-40B4-BE49-F238E27FC236}">
                <a16:creationId xmlns:a16="http://schemas.microsoft.com/office/drawing/2014/main" id="{E6E1FC15-DD20-C639-78CC-5213431FB2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80403" y="1690688"/>
            <a:ext cx="6231194" cy="4259673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/>
              <a:t>Semboller 7 kategoride sınıflandırılır. 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/>
              <a:t>Alan yapısı (kahverengi) 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/>
              <a:t>Kaya ve büyük kayalar (</a:t>
            </a:r>
            <a:r>
              <a:rPr lang="tr-TR" dirty="0" err="1"/>
              <a:t>siyah+gri</a:t>
            </a:r>
            <a:r>
              <a:rPr lang="tr-TR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/>
              <a:t>Su ve Bataklık (mavi) 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/>
              <a:t>Bitkiler (</a:t>
            </a:r>
            <a:r>
              <a:rPr lang="tr-TR" dirty="0" err="1"/>
              <a:t>yeşil+sarı</a:t>
            </a:r>
            <a:r>
              <a:rPr lang="tr-TR" dirty="0"/>
              <a:t>) 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/>
              <a:t>İnsan yapımı özellikler (siyah)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/>
              <a:t>Teknik semboller (siyah+ mavi)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/>
              <a:t>Yön sembolleri (mor) </a:t>
            </a:r>
          </a:p>
        </p:txBody>
      </p:sp>
    </p:spTree>
    <p:extLst>
      <p:ext uri="{BB962C8B-B14F-4D97-AF65-F5344CB8AC3E}">
        <p14:creationId xmlns:p14="http://schemas.microsoft.com/office/powerpoint/2010/main" val="6570174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7DBE726-FBF1-BFEE-9DD7-C5D9FD7BC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Oryantiring Haritasında Semboller ve Renkler</a:t>
            </a:r>
            <a:br>
              <a:rPr lang="tr-TR" dirty="0"/>
            </a:br>
            <a:r>
              <a:rPr lang="tr-TR" dirty="0">
                <a:solidFill>
                  <a:srgbClr val="0070C0"/>
                </a:solidFill>
              </a:rPr>
              <a:t>MAVİ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854C8334-C257-B394-6C22-D69536C29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F755-5C20-4F1E-83BD-AC675059CDFF}" type="slidenum">
              <a:rPr lang="tr-TR" smtClean="0"/>
              <a:t>19</a:t>
            </a:fld>
            <a:endParaRPr lang="tr-TR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6E5F651-117F-AE00-5133-8A77CEAAA1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 lnSpcReduction="10000"/>
          </a:bodyPr>
          <a:lstStyle/>
          <a:p>
            <a:pPr marL="533400" indent="-533400">
              <a:buNone/>
            </a:pPr>
            <a:r>
              <a:rPr lang="tr-TR" altLang="tr-TR" sz="2000" dirty="0">
                <a:latin typeface="Arial" panose="020B0604020202020204" pitchFamily="34" charset="0"/>
              </a:rPr>
              <a:t>Suyu anlatır:</a:t>
            </a:r>
          </a:p>
          <a:p>
            <a:pPr marL="533400" indent="-533400">
              <a:buNone/>
            </a:pPr>
            <a:endParaRPr lang="tr-TR" altLang="tr-TR" sz="2000" dirty="0">
              <a:latin typeface="Arial" panose="020B0604020202020204" pitchFamily="34" charset="0"/>
            </a:endParaRPr>
          </a:p>
          <a:p>
            <a:pPr marL="533400" indent="-533400">
              <a:buFont typeface="Wingdings" panose="05000000000000000000" pitchFamily="2" charset="2"/>
              <a:buAutoNum type="arabicPeriod"/>
            </a:pPr>
            <a:r>
              <a:rPr lang="tr-TR" altLang="tr-TR" sz="2000" dirty="0">
                <a:latin typeface="Arial" panose="020B0604020202020204" pitchFamily="34" charset="0"/>
              </a:rPr>
              <a:t>Göl</a:t>
            </a:r>
          </a:p>
          <a:p>
            <a:pPr marL="533400" indent="-533400">
              <a:buFont typeface="Wingdings" panose="05000000000000000000" pitchFamily="2" charset="2"/>
              <a:buAutoNum type="arabicPeriod"/>
            </a:pPr>
            <a:r>
              <a:rPr lang="tr-TR" altLang="tr-TR" sz="2000" dirty="0">
                <a:latin typeface="Arial" panose="020B0604020202020204" pitchFamily="34" charset="0"/>
              </a:rPr>
              <a:t>Bataklık</a:t>
            </a:r>
          </a:p>
          <a:p>
            <a:pPr marL="533400" indent="-533400">
              <a:buFont typeface="Wingdings" panose="05000000000000000000" pitchFamily="2" charset="2"/>
              <a:buAutoNum type="arabicPeriod"/>
            </a:pPr>
            <a:r>
              <a:rPr lang="tr-TR" altLang="tr-TR" sz="2000" dirty="0">
                <a:latin typeface="Arial" panose="020B0604020202020204" pitchFamily="34" charset="0"/>
              </a:rPr>
              <a:t>Belirsiz Bataklık</a:t>
            </a:r>
          </a:p>
          <a:p>
            <a:pPr marL="533400" indent="-533400">
              <a:buFont typeface="Wingdings" panose="05000000000000000000" pitchFamily="2" charset="2"/>
              <a:buAutoNum type="arabicPeriod"/>
            </a:pPr>
            <a:r>
              <a:rPr lang="tr-TR" altLang="tr-TR" sz="2000" dirty="0">
                <a:latin typeface="Arial" panose="020B0604020202020204" pitchFamily="34" charset="0"/>
              </a:rPr>
              <a:t>Kuyu</a:t>
            </a:r>
          </a:p>
          <a:p>
            <a:pPr marL="533400" indent="-533400">
              <a:buFont typeface="Wingdings" panose="05000000000000000000" pitchFamily="2" charset="2"/>
              <a:buAutoNum type="arabicPeriod"/>
            </a:pPr>
            <a:r>
              <a:rPr lang="tr-TR" altLang="tr-TR" sz="2000" dirty="0">
                <a:latin typeface="Arial" panose="020B0604020202020204" pitchFamily="34" charset="0"/>
              </a:rPr>
              <a:t>Su çukuru</a:t>
            </a:r>
          </a:p>
          <a:p>
            <a:pPr marL="533400" indent="-533400">
              <a:buFont typeface="Wingdings" panose="05000000000000000000" pitchFamily="2" charset="2"/>
              <a:buAutoNum type="arabicPeriod"/>
            </a:pPr>
            <a:r>
              <a:rPr lang="tr-TR" altLang="tr-TR" sz="2000" dirty="0">
                <a:latin typeface="Arial" panose="020B0604020202020204" pitchFamily="34" charset="0"/>
              </a:rPr>
              <a:t>Çeşme</a:t>
            </a:r>
          </a:p>
          <a:p>
            <a:pPr marL="533400" indent="-533400">
              <a:buFont typeface="Wingdings" panose="05000000000000000000" pitchFamily="2" charset="2"/>
              <a:buAutoNum type="arabicPeriod"/>
            </a:pPr>
            <a:r>
              <a:rPr lang="tr-TR" altLang="tr-TR" sz="2000" dirty="0">
                <a:latin typeface="Arial" panose="020B0604020202020204" pitchFamily="34" charset="0"/>
              </a:rPr>
              <a:t>Nehir-Kanal</a:t>
            </a:r>
          </a:p>
          <a:p>
            <a:pPr marL="533400" indent="-533400">
              <a:buFont typeface="Wingdings" panose="05000000000000000000" pitchFamily="2" charset="2"/>
              <a:buAutoNum type="arabicPeriod"/>
            </a:pPr>
            <a:r>
              <a:rPr lang="tr-TR" altLang="tr-TR" sz="2000" dirty="0">
                <a:latin typeface="Arial" panose="020B0604020202020204" pitchFamily="34" charset="0"/>
              </a:rPr>
              <a:t>Dere</a:t>
            </a:r>
          </a:p>
          <a:p>
            <a:pPr marL="533400" indent="-533400">
              <a:buFont typeface="Wingdings" panose="05000000000000000000" pitchFamily="2" charset="2"/>
              <a:buAutoNum type="arabicPeriod"/>
            </a:pPr>
            <a:r>
              <a:rPr lang="tr-TR" altLang="tr-TR" sz="2000" dirty="0">
                <a:latin typeface="Arial" panose="020B0604020202020204" pitchFamily="34" charset="0"/>
              </a:rPr>
              <a:t>Belirsiz dere</a:t>
            </a:r>
          </a:p>
        </p:txBody>
      </p:sp>
      <p:grpSp>
        <p:nvGrpSpPr>
          <p:cNvPr id="17" name="Grup 16">
            <a:extLst>
              <a:ext uri="{FF2B5EF4-FFF2-40B4-BE49-F238E27FC236}">
                <a16:creationId xmlns:a16="http://schemas.microsoft.com/office/drawing/2014/main" id="{07DD51CD-EA11-4ECC-ADE9-2A71575C5EC3}"/>
              </a:ext>
            </a:extLst>
          </p:cNvPr>
          <p:cNvGrpSpPr/>
          <p:nvPr/>
        </p:nvGrpSpPr>
        <p:grpSpPr>
          <a:xfrm>
            <a:off x="6086475" y="2060576"/>
            <a:ext cx="4178402" cy="4295774"/>
            <a:chOff x="6086475" y="2060576"/>
            <a:chExt cx="3810000" cy="4032249"/>
          </a:xfrm>
        </p:grpSpPr>
        <p:pic>
          <p:nvPicPr>
            <p:cNvPr id="7" name="Picture 17">
              <a:extLst>
                <a:ext uri="{FF2B5EF4-FFF2-40B4-BE49-F238E27FC236}">
                  <a16:creationId xmlns:a16="http://schemas.microsoft.com/office/drawing/2014/main" id="{4BE2461F-A35D-A3A4-6C74-EE848DF408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6475" y="2060576"/>
              <a:ext cx="3810000" cy="3870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C4AE26EC-5110-C72B-C7EC-BA5F887320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0325" y="2868613"/>
              <a:ext cx="3111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2pPr>
              <a:lvl3pPr indent="-24606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3pPr>
              <a:lvl4pPr marL="1187450" indent="-20955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4pPr>
              <a:lvl5pPr marL="1462088" indent="-20955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5pPr>
              <a:lvl6pPr marL="19192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6pPr>
              <a:lvl7pPr marL="23764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7pPr>
              <a:lvl8pPr marL="28336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8pPr>
              <a:lvl9pPr marL="32908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1800" b="1">
                  <a:solidFill>
                    <a:srgbClr val="FF0000"/>
                  </a:solidFill>
                  <a:latin typeface="Arial" panose="020B0604020202020204" pitchFamily="34" charset="0"/>
                  <a:ea typeface="SimSun" panose="02010600030101010101" pitchFamily="2" charset="-122"/>
                </a:rPr>
                <a:t>1</a:t>
              </a:r>
            </a:p>
          </p:txBody>
        </p:sp>
        <p:sp>
          <p:nvSpPr>
            <p:cNvPr id="9" name="Text Box 7">
              <a:extLst>
                <a:ext uri="{FF2B5EF4-FFF2-40B4-BE49-F238E27FC236}">
                  <a16:creationId xmlns:a16="http://schemas.microsoft.com/office/drawing/2014/main" id="{050BA3C6-6CAC-DAD3-8DC4-F06CB1E55B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91625" y="2708276"/>
              <a:ext cx="3111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2pPr>
              <a:lvl3pPr indent="-24606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3pPr>
              <a:lvl4pPr marL="1187450" indent="-20955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4pPr>
              <a:lvl5pPr marL="1462088" indent="-20955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5pPr>
              <a:lvl6pPr marL="19192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6pPr>
              <a:lvl7pPr marL="23764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7pPr>
              <a:lvl8pPr marL="28336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8pPr>
              <a:lvl9pPr marL="32908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1800" b="1">
                  <a:solidFill>
                    <a:srgbClr val="FF0000"/>
                  </a:solidFill>
                  <a:latin typeface="Arial" panose="020B0604020202020204" pitchFamily="34" charset="0"/>
                  <a:ea typeface="SimSun" panose="02010600030101010101" pitchFamily="2" charset="-122"/>
                </a:rPr>
                <a:t>2</a:t>
              </a:r>
            </a:p>
          </p:txBody>
        </p:sp>
        <p:sp>
          <p:nvSpPr>
            <p:cNvPr id="10" name="Text Box 8">
              <a:extLst>
                <a:ext uri="{FF2B5EF4-FFF2-40B4-BE49-F238E27FC236}">
                  <a16:creationId xmlns:a16="http://schemas.microsoft.com/office/drawing/2014/main" id="{8CF98CE5-35AF-68D7-2349-09DDC91B9C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88388" y="3860801"/>
              <a:ext cx="3111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2pPr>
              <a:lvl3pPr indent="-24606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3pPr>
              <a:lvl4pPr marL="1187450" indent="-20955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4pPr>
              <a:lvl5pPr marL="1462088" indent="-20955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5pPr>
              <a:lvl6pPr marL="19192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6pPr>
              <a:lvl7pPr marL="23764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7pPr>
              <a:lvl8pPr marL="28336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8pPr>
              <a:lvl9pPr marL="32908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1800" b="1">
                  <a:solidFill>
                    <a:srgbClr val="FF0000"/>
                  </a:solidFill>
                  <a:latin typeface="Arial" panose="020B0604020202020204" pitchFamily="34" charset="0"/>
                  <a:ea typeface="SimSun" panose="02010600030101010101" pitchFamily="2" charset="-122"/>
                </a:rPr>
                <a:t>3</a:t>
              </a:r>
            </a:p>
          </p:txBody>
        </p:sp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0F3A5327-2788-146C-DB95-C4A80142D4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27800" y="3789363"/>
              <a:ext cx="3111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2pPr>
              <a:lvl3pPr indent="-24606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3pPr>
              <a:lvl4pPr marL="1187450" indent="-20955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4pPr>
              <a:lvl5pPr marL="1462088" indent="-20955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5pPr>
              <a:lvl6pPr marL="19192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6pPr>
              <a:lvl7pPr marL="23764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7pPr>
              <a:lvl8pPr marL="28336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8pPr>
              <a:lvl9pPr marL="32908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1800" b="1">
                  <a:solidFill>
                    <a:srgbClr val="FF0000"/>
                  </a:solidFill>
                  <a:latin typeface="Arial" panose="020B0604020202020204" pitchFamily="34" charset="0"/>
                  <a:ea typeface="SimSun" panose="02010600030101010101" pitchFamily="2" charset="-122"/>
                </a:rPr>
                <a:t>4</a:t>
              </a:r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2AECF1B8-D34D-7AFD-112E-508A402814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88163" y="4076701"/>
              <a:ext cx="3111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2pPr>
              <a:lvl3pPr indent="-24606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3pPr>
              <a:lvl4pPr marL="1187450" indent="-20955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4pPr>
              <a:lvl5pPr marL="1462088" indent="-20955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5pPr>
              <a:lvl6pPr marL="19192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6pPr>
              <a:lvl7pPr marL="23764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7pPr>
              <a:lvl8pPr marL="28336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8pPr>
              <a:lvl9pPr marL="32908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1800" b="1">
                  <a:solidFill>
                    <a:srgbClr val="FF0000"/>
                  </a:solidFill>
                  <a:latin typeface="Arial" panose="020B0604020202020204" pitchFamily="34" charset="0"/>
                  <a:ea typeface="SimSun" panose="02010600030101010101" pitchFamily="2" charset="-122"/>
                </a:rPr>
                <a:t>5</a:t>
              </a:r>
            </a:p>
          </p:txBody>
        </p:sp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id="{BD6590C7-BC85-882C-DF7A-4904C0CB4E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91400" y="4221163"/>
              <a:ext cx="3111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2pPr>
              <a:lvl3pPr indent="-24606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3pPr>
              <a:lvl4pPr marL="1187450" indent="-20955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4pPr>
              <a:lvl5pPr marL="1462088" indent="-20955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5pPr>
              <a:lvl6pPr marL="19192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6pPr>
              <a:lvl7pPr marL="23764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7pPr>
              <a:lvl8pPr marL="28336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8pPr>
              <a:lvl9pPr marL="32908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1800" b="1">
                  <a:solidFill>
                    <a:srgbClr val="FF0000"/>
                  </a:solidFill>
                  <a:latin typeface="Arial" panose="020B0604020202020204" pitchFamily="34" charset="0"/>
                  <a:ea typeface="SimSun" panose="02010600030101010101" pitchFamily="2" charset="-122"/>
                </a:rPr>
                <a:t>6</a:t>
              </a:r>
            </a:p>
          </p:txBody>
        </p:sp>
        <p:sp>
          <p:nvSpPr>
            <p:cNvPr id="14" name="Text Box 12">
              <a:extLst>
                <a:ext uri="{FF2B5EF4-FFF2-40B4-BE49-F238E27FC236}">
                  <a16:creationId xmlns:a16="http://schemas.microsoft.com/office/drawing/2014/main" id="{EAA19790-8BEA-BEFF-F3B0-610891DC54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04288" y="4724401"/>
              <a:ext cx="3111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2pPr>
              <a:lvl3pPr indent="-24606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3pPr>
              <a:lvl4pPr marL="1187450" indent="-20955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4pPr>
              <a:lvl5pPr marL="1462088" indent="-20955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5pPr>
              <a:lvl6pPr marL="19192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6pPr>
              <a:lvl7pPr marL="23764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7pPr>
              <a:lvl8pPr marL="28336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8pPr>
              <a:lvl9pPr marL="32908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1800" b="1">
                  <a:solidFill>
                    <a:srgbClr val="FF0000"/>
                  </a:solidFill>
                  <a:latin typeface="Arial" panose="020B0604020202020204" pitchFamily="34" charset="0"/>
                  <a:ea typeface="SimSun" panose="02010600030101010101" pitchFamily="2" charset="-122"/>
                </a:rPr>
                <a:t>7</a:t>
              </a:r>
            </a:p>
          </p:txBody>
        </p:sp>
        <p:sp>
          <p:nvSpPr>
            <p:cNvPr id="15" name="Text Box 13">
              <a:extLst>
                <a:ext uri="{FF2B5EF4-FFF2-40B4-BE49-F238E27FC236}">
                  <a16:creationId xmlns:a16="http://schemas.microsoft.com/office/drawing/2014/main" id="{06021428-C5E4-595A-7C2A-70690EF187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04288" y="5229226"/>
              <a:ext cx="3111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2pPr>
              <a:lvl3pPr indent="-24606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3pPr>
              <a:lvl4pPr marL="1187450" indent="-20955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4pPr>
              <a:lvl5pPr marL="1462088" indent="-20955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5pPr>
              <a:lvl6pPr marL="19192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6pPr>
              <a:lvl7pPr marL="23764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7pPr>
              <a:lvl8pPr marL="28336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8pPr>
              <a:lvl9pPr marL="32908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1800" b="1">
                  <a:solidFill>
                    <a:srgbClr val="FF0000"/>
                  </a:solidFill>
                  <a:latin typeface="Arial" panose="020B0604020202020204" pitchFamily="34" charset="0"/>
                  <a:ea typeface="SimSun" panose="02010600030101010101" pitchFamily="2" charset="-122"/>
                </a:rPr>
                <a:t>8</a:t>
              </a:r>
            </a:p>
          </p:txBody>
        </p:sp>
        <p:sp>
          <p:nvSpPr>
            <p:cNvPr id="16" name="Text Box 14">
              <a:extLst>
                <a:ext uri="{FF2B5EF4-FFF2-40B4-BE49-F238E27FC236}">
                  <a16:creationId xmlns:a16="http://schemas.microsoft.com/office/drawing/2014/main" id="{EC4DA800-F221-AEDD-AF71-DF353BA961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32775" y="5726113"/>
              <a:ext cx="3111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2pPr>
              <a:lvl3pPr indent="-24606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3pPr>
              <a:lvl4pPr marL="1187450" indent="-20955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4pPr>
              <a:lvl5pPr marL="1462088" indent="-20955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5pPr>
              <a:lvl6pPr marL="19192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6pPr>
              <a:lvl7pPr marL="23764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7pPr>
              <a:lvl8pPr marL="28336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8pPr>
              <a:lvl9pPr marL="32908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1800" b="1">
                  <a:solidFill>
                    <a:srgbClr val="FF0000"/>
                  </a:solidFill>
                  <a:latin typeface="Arial" panose="020B0604020202020204" pitchFamily="34" charset="0"/>
                  <a:ea typeface="SimSun" panose="02010600030101010101" pitchFamily="2" charset="-122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679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tr-TR" b="1" dirty="0"/>
              <a:t>Oryantiring nedir?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134252"/>
            <a:ext cx="5181600" cy="4351338"/>
          </a:xfrm>
        </p:spPr>
        <p:txBody>
          <a:bodyPr/>
          <a:lstStyle/>
          <a:p>
            <a:r>
              <a:rPr lang="tr-TR" dirty="0"/>
              <a:t>Sınırları belli ve haritalanmış bir alanda, haritada ve arazide işaretlenmiş hedeflerin, harita ve pusula yardımıyla bulunması prensibine dayalı, çeşitli varyasyonları olan bir spor dalıdır.</a:t>
            </a:r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799" y="279400"/>
            <a:ext cx="4170401" cy="5897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6 Resim" descr="IMG_20150425_140851 - Kopya.jpg"/>
          <p:cNvPicPr>
            <a:picLocks noChangeAspect="1"/>
          </p:cNvPicPr>
          <p:nvPr/>
        </p:nvPicPr>
        <p:blipFill rotWithShape="1">
          <a:blip r:embed="rId4" cstate="print"/>
          <a:srcRect t="12680" b="28078"/>
          <a:stretch/>
        </p:blipFill>
        <p:spPr>
          <a:xfrm>
            <a:off x="3139800" y="3429000"/>
            <a:ext cx="2880000" cy="3033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F755-5C20-4F1E-83BD-AC675059CDFF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81545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D623076-4F5A-6CA1-370D-B70F64263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Oryantiring Haritasında Semboller ve Renkler</a:t>
            </a:r>
            <a:br>
              <a:rPr lang="tr-TR" dirty="0"/>
            </a:br>
            <a:r>
              <a:rPr lang="tr-TR" dirty="0">
                <a:solidFill>
                  <a:schemeClr val="accent4"/>
                </a:solidFill>
              </a:rPr>
              <a:t>SARI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2F8E0A4-5283-E4E7-BA1D-503DC0673DC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/>
              <a:t>Açıklıkları vb. anlatır:</a:t>
            </a:r>
          </a:p>
          <a:p>
            <a:pPr marL="0" indent="0">
              <a:buNone/>
            </a:pPr>
            <a:endParaRPr lang="tr-TR" dirty="0"/>
          </a:p>
          <a:p>
            <a:pPr marL="514350" indent="-514350">
              <a:buFont typeface="+mj-lt"/>
              <a:buAutoNum type="arabicPeriod"/>
            </a:pPr>
            <a:r>
              <a:rPr lang="tr-TR" dirty="0"/>
              <a:t>Açık Alan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/>
              <a:t>Yarı Açık Alan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/>
              <a:t>Ekili alan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/>
              <a:t>Açık ve kısmen ekili engebeli arazi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3A99F94D-908B-82D6-1296-2FF8EEA21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F755-5C20-4F1E-83BD-AC675059CDFF}" type="slidenum">
              <a:rPr lang="tr-TR" smtClean="0"/>
              <a:t>20</a:t>
            </a:fld>
            <a:endParaRPr lang="tr-TR"/>
          </a:p>
        </p:txBody>
      </p:sp>
      <p:pic>
        <p:nvPicPr>
          <p:cNvPr id="6" name="Picture 26">
            <a:extLst>
              <a:ext uri="{FF2B5EF4-FFF2-40B4-BE49-F238E27FC236}">
                <a16:creationId xmlns:a16="http://schemas.microsoft.com/office/drawing/2014/main" id="{B184EA3A-6C52-5993-F718-74FD1A28F87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937" y="1266402"/>
            <a:ext cx="3819325" cy="491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1592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ECDFF42-E170-88EC-3DE3-FD75BD5DD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Oryantiring Haritasında Semboller ve Renkler</a:t>
            </a:r>
            <a:br>
              <a:rPr lang="tr-TR" dirty="0"/>
            </a:br>
            <a:r>
              <a:rPr lang="tr-TR" dirty="0"/>
              <a:t>SİYAH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41E512C-73AD-925D-5329-DA1856BF03B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/>
              <a:t>İnsan yapımı unsurları anlatır:</a:t>
            </a:r>
          </a:p>
          <a:p>
            <a:pPr marL="0" indent="0">
              <a:buNone/>
            </a:pPr>
            <a:endParaRPr lang="tr-TR" dirty="0"/>
          </a:p>
          <a:p>
            <a:pPr marL="514350" indent="-514350">
              <a:buFont typeface="+mj-lt"/>
              <a:buAutoNum type="arabicPeriod"/>
            </a:pPr>
            <a:r>
              <a:rPr lang="tr-TR" dirty="0"/>
              <a:t>Çitler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/>
              <a:t>Taşlar ve kayalar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/>
              <a:t>Kule ve antenler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/>
              <a:t>Binalar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/>
              <a:t>Patika ve yollar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/>
              <a:t>Ana yollar (içi turuncu)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85B218A-5B77-CF05-659D-9A13AE469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F755-5C20-4F1E-83BD-AC675059CDFF}" type="slidenum">
              <a:rPr lang="tr-TR" smtClean="0"/>
              <a:t>21</a:t>
            </a:fld>
            <a:endParaRPr lang="tr-TR"/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CEBFA519-EBF6-2A39-5BC6-1D322A0BDF2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70648" y="1690688"/>
            <a:ext cx="3435451" cy="460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2572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ECDFF42-E170-88EC-3DE3-FD75BD5DD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Oryantiring Haritasında Semboller ve Renkler</a:t>
            </a:r>
            <a:br>
              <a:rPr lang="tr-TR" dirty="0"/>
            </a:br>
            <a:r>
              <a:rPr lang="tr-TR" dirty="0">
                <a:solidFill>
                  <a:srgbClr val="21B249"/>
                </a:solidFill>
              </a:rPr>
              <a:t>YEŞİL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41E512C-73AD-925D-5329-DA1856BF03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78524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/>
              <a:t>Bitki örtüsünü anlatır:</a:t>
            </a:r>
          </a:p>
          <a:p>
            <a:pPr marL="0" indent="0">
              <a:buNone/>
            </a:pPr>
            <a:endParaRPr lang="tr-TR" dirty="0"/>
          </a:p>
          <a:p>
            <a:pPr marL="514350" indent="-514350">
              <a:buFont typeface="+mj-lt"/>
              <a:buAutoNum type="arabicPeriod"/>
            </a:pPr>
            <a:r>
              <a:rPr lang="tr-TR" dirty="0"/>
              <a:t>Beyaz, koşmaya uygun ormandır.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/>
              <a:t>Yeşil yoğunlaştıkça koşma hızı azalır.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/>
              <a:t>Çizgiler, orman altı çalıları gösterir.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85B218A-5B77-CF05-659D-9A13AE469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F755-5C20-4F1E-83BD-AC675059CDFF}" type="slidenum">
              <a:rPr lang="tr-TR" smtClean="0"/>
              <a:t>22</a:t>
            </a:fld>
            <a:endParaRPr lang="tr-TR"/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329C2299-4CD1-EFFA-FE6E-4CF22A5D0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150" y="2515394"/>
            <a:ext cx="2431786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Resim 8" descr="metin, çizgi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B8A7BF7A-BF71-5AB7-28ED-B33122610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909" y="1690688"/>
            <a:ext cx="4827493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737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ECDFF42-E170-88EC-3DE3-FD75BD5DD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Oryantiring Haritasında Semboller ve Renkler</a:t>
            </a:r>
            <a:br>
              <a:rPr lang="tr-TR" dirty="0"/>
            </a:br>
            <a:r>
              <a:rPr lang="tr-TR" dirty="0">
                <a:solidFill>
                  <a:srgbClr val="96AE1A"/>
                </a:solidFill>
              </a:rPr>
              <a:t>PARLAK YEŞİL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41E512C-73AD-925D-5329-DA1856BF03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272942" cy="435133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Clr>
                <a:schemeClr val="accent2"/>
              </a:buClr>
              <a:buSzTx/>
              <a:buFont typeface="Wingdings" panose="05000000000000000000" pitchFamily="2" charset="2"/>
              <a:buNone/>
            </a:pPr>
            <a:r>
              <a:rPr lang="tr-TR" altLang="tr-TR" sz="2800" dirty="0">
                <a:latin typeface="Arial" panose="020B0604020202020204" pitchFamily="34" charset="0"/>
              </a:rPr>
              <a:t>Genellikle Çitlerle çevrili,</a:t>
            </a:r>
          </a:p>
          <a:p>
            <a:pPr eaLnBrk="1" hangingPunct="1">
              <a:lnSpc>
                <a:spcPct val="90000"/>
              </a:lnSpc>
              <a:buClr>
                <a:schemeClr val="accent2"/>
              </a:buClr>
              <a:buSzTx/>
              <a:buFont typeface="Wingdings" panose="05000000000000000000" pitchFamily="2" charset="2"/>
              <a:buNone/>
            </a:pPr>
            <a:endParaRPr lang="tr-TR" altLang="tr-TR" sz="28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accent2"/>
              </a:buClr>
              <a:buSzTx/>
              <a:buFont typeface="Wingdings" panose="05000000000000000000" pitchFamily="2" charset="2"/>
              <a:buNone/>
            </a:pPr>
            <a:r>
              <a:rPr lang="tr-TR" altLang="tr-TR" sz="2800" dirty="0">
                <a:latin typeface="Arial" panose="020B0604020202020204" pitchFamily="34" charset="0"/>
              </a:rPr>
              <a:t>Binalar içeren ya da </a:t>
            </a:r>
            <a:r>
              <a:rPr lang="tr-TR" altLang="tr-TR" dirty="0">
                <a:latin typeface="Arial" panose="020B0604020202020204" pitchFamily="34" charset="0"/>
              </a:rPr>
              <a:t>binaların </a:t>
            </a:r>
            <a:r>
              <a:rPr lang="tr-TR" altLang="tr-TR" sz="2800" dirty="0">
                <a:latin typeface="Arial" panose="020B0604020202020204" pitchFamily="34" charset="0"/>
              </a:rPr>
              <a:t>yanında,</a:t>
            </a:r>
          </a:p>
          <a:p>
            <a:pPr eaLnBrk="1" hangingPunct="1">
              <a:lnSpc>
                <a:spcPct val="90000"/>
              </a:lnSpc>
              <a:buClr>
                <a:schemeClr val="accent2"/>
              </a:buClr>
              <a:buSzTx/>
              <a:buFont typeface="Wingdings" panose="05000000000000000000" pitchFamily="2" charset="2"/>
              <a:buNone/>
            </a:pPr>
            <a:endParaRPr lang="tr-TR" altLang="tr-TR" sz="28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accent2"/>
              </a:buClr>
              <a:buSzTx/>
              <a:buFont typeface="Wingdings" panose="05000000000000000000" pitchFamily="2" charset="2"/>
              <a:buNone/>
            </a:pPr>
            <a:r>
              <a:rPr lang="tr-TR" altLang="tr-TR" sz="2800" dirty="0">
                <a:latin typeface="Arial" panose="020B0604020202020204" pitchFamily="34" charset="0"/>
              </a:rPr>
              <a:t>Bakım yapılan arazilerdir.</a:t>
            </a:r>
            <a:endParaRPr lang="tr-TR" altLang="tr-TR" sz="2400" dirty="0">
              <a:latin typeface="Arial" panose="020B0604020202020204" pitchFamily="34" charset="0"/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85B218A-5B77-CF05-659D-9A13AE469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F755-5C20-4F1E-83BD-AC675059CDFF}" type="slidenum">
              <a:rPr lang="tr-TR" smtClean="0"/>
              <a:t>23</a:t>
            </a:fld>
            <a:endParaRPr lang="tr-TR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A106C637-774F-B06F-B670-327D543CF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000" y="1690688"/>
            <a:ext cx="257016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83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ECDFF42-E170-88EC-3DE3-FD75BD5DD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Oryantiring Haritasında Semboller ve Renkler</a:t>
            </a:r>
            <a:br>
              <a:rPr lang="tr-TR" dirty="0"/>
            </a:br>
            <a:r>
              <a:rPr lang="tr-TR" dirty="0">
                <a:solidFill>
                  <a:schemeClr val="accent2">
                    <a:lumMod val="75000"/>
                  </a:schemeClr>
                </a:solidFill>
              </a:rPr>
              <a:t>KAHVERENGİ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41E512C-73AD-925D-5329-DA1856BF03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785245" cy="4351338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Clr>
                <a:schemeClr val="accent2"/>
              </a:buClr>
              <a:buSzTx/>
              <a:buFont typeface="Wingdings" panose="05000000000000000000" pitchFamily="2" charset="2"/>
              <a:buNone/>
            </a:pPr>
            <a:r>
              <a:rPr lang="tr-TR" altLang="tr-TR" sz="3200" dirty="0">
                <a:latin typeface="Arial" panose="020B0604020202020204" pitchFamily="34" charset="0"/>
              </a:rPr>
              <a:t>Yüzey şeklini anlatır:</a:t>
            </a:r>
          </a:p>
          <a:p>
            <a:pPr eaLnBrk="1" hangingPunct="1">
              <a:lnSpc>
                <a:spcPct val="90000"/>
              </a:lnSpc>
              <a:buClr>
                <a:schemeClr val="accent2"/>
              </a:buClr>
              <a:buSzTx/>
              <a:buFont typeface="Wingdings" panose="05000000000000000000" pitchFamily="2" charset="2"/>
              <a:buNone/>
            </a:pPr>
            <a:endParaRPr lang="tr-TR" altLang="tr-TR" sz="32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accent2"/>
              </a:buClr>
              <a:buSzTx/>
              <a:buFont typeface="Wingdings" panose="05000000000000000000" pitchFamily="2" charset="2"/>
              <a:buNone/>
            </a:pPr>
            <a:r>
              <a:rPr lang="tr-TR" altLang="tr-TR" sz="2800" dirty="0">
                <a:latin typeface="Arial" panose="020B0604020202020204" pitchFamily="34" charset="0"/>
              </a:rPr>
              <a:t>Eş yükselti eğrileri ile,</a:t>
            </a:r>
          </a:p>
          <a:p>
            <a:pPr eaLnBrk="1" hangingPunct="1">
              <a:lnSpc>
                <a:spcPct val="90000"/>
              </a:lnSpc>
              <a:buClr>
                <a:schemeClr val="accent2"/>
              </a:buClr>
              <a:buSzTx/>
              <a:buFont typeface="Wingdings" panose="05000000000000000000" pitchFamily="2" charset="2"/>
              <a:buNone/>
            </a:pPr>
            <a:r>
              <a:rPr lang="tr-TR" altLang="tr-TR" sz="2800" dirty="0">
                <a:latin typeface="Arial" panose="020B0604020202020204" pitchFamily="34" charset="0"/>
              </a:rPr>
              <a:t>Tepeler</a:t>
            </a:r>
          </a:p>
          <a:p>
            <a:pPr eaLnBrk="1" hangingPunct="1">
              <a:lnSpc>
                <a:spcPct val="90000"/>
              </a:lnSpc>
              <a:buClr>
                <a:schemeClr val="accent2"/>
              </a:buClr>
              <a:buSzTx/>
              <a:buFont typeface="Wingdings" panose="05000000000000000000" pitchFamily="2" charset="2"/>
              <a:buNone/>
            </a:pPr>
            <a:r>
              <a:rPr lang="tr-TR" altLang="tr-TR" sz="2800" dirty="0">
                <a:latin typeface="Arial" panose="020B0604020202020204" pitchFamily="34" charset="0"/>
              </a:rPr>
              <a:t>Girinti ve sırt hatları</a:t>
            </a:r>
          </a:p>
          <a:p>
            <a:pPr eaLnBrk="1" hangingPunct="1">
              <a:lnSpc>
                <a:spcPct val="90000"/>
              </a:lnSpc>
              <a:buClr>
                <a:schemeClr val="accent2"/>
              </a:buClr>
              <a:buSzTx/>
              <a:buFont typeface="Wingdings" panose="05000000000000000000" pitchFamily="2" charset="2"/>
              <a:buNone/>
            </a:pPr>
            <a:endParaRPr lang="tr-TR" altLang="tr-TR" sz="28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accent2"/>
              </a:buClr>
              <a:buSzTx/>
              <a:buFont typeface="Wingdings" panose="05000000000000000000" pitchFamily="2" charset="2"/>
              <a:buNone/>
            </a:pPr>
            <a:r>
              <a:rPr lang="tr-TR" altLang="tr-TR" sz="2800" dirty="0">
                <a:latin typeface="Arial" panose="020B0604020202020204" pitchFamily="34" charset="0"/>
              </a:rPr>
              <a:t>Noktasal işaretler ile,</a:t>
            </a:r>
          </a:p>
          <a:p>
            <a:pPr eaLnBrk="1" hangingPunct="1">
              <a:lnSpc>
                <a:spcPct val="90000"/>
              </a:lnSpc>
              <a:buClr>
                <a:schemeClr val="accent2"/>
              </a:buClr>
              <a:buSzTx/>
              <a:buFont typeface="Wingdings" panose="05000000000000000000" pitchFamily="2" charset="2"/>
              <a:buNone/>
            </a:pPr>
            <a:r>
              <a:rPr lang="tr-TR" altLang="tr-TR" sz="2800" dirty="0">
                <a:latin typeface="Arial" panose="020B0604020202020204" pitchFamily="34" charset="0"/>
              </a:rPr>
              <a:t>Çukur ve toprak setler </a:t>
            </a:r>
          </a:p>
          <a:p>
            <a:pPr eaLnBrk="1" hangingPunct="1">
              <a:lnSpc>
                <a:spcPct val="90000"/>
              </a:lnSpc>
              <a:buClr>
                <a:schemeClr val="accent2"/>
              </a:buClr>
              <a:buSzTx/>
              <a:buFont typeface="Wingdings" panose="05000000000000000000" pitchFamily="2" charset="2"/>
              <a:buNone/>
            </a:pPr>
            <a:r>
              <a:rPr lang="tr-TR" altLang="tr-TR" sz="2800" dirty="0">
                <a:latin typeface="Arial" panose="020B0604020202020204" pitchFamily="34" charset="0"/>
              </a:rPr>
              <a:t>Hendekler…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85B218A-5B77-CF05-659D-9A13AE469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F755-5C20-4F1E-83BD-AC675059CDFF}" type="slidenum">
              <a:rPr lang="tr-TR" smtClean="0"/>
              <a:t>24</a:t>
            </a:fld>
            <a:endParaRPr lang="tr-TR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131E60F5-CF80-E4DA-EE96-45BFF161A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90688"/>
            <a:ext cx="451961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2060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ECDFF42-E170-88EC-3DE3-FD75BD5DD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Oryantiring Haritasında Semboller ve Renkler</a:t>
            </a:r>
            <a:br>
              <a:rPr lang="tr-TR" dirty="0"/>
            </a:br>
            <a:r>
              <a:rPr lang="tr-TR" dirty="0">
                <a:solidFill>
                  <a:schemeClr val="accent2">
                    <a:lumMod val="75000"/>
                  </a:schemeClr>
                </a:solidFill>
              </a:rPr>
              <a:t>KAHVERENGİ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41E512C-73AD-925D-5329-DA1856BF03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785245" cy="435133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Clr>
                <a:schemeClr val="accent2"/>
              </a:buClr>
              <a:buSzTx/>
              <a:buFont typeface="Wingdings" panose="05000000000000000000" pitchFamily="2" charset="2"/>
              <a:buNone/>
            </a:pPr>
            <a:endParaRPr lang="tr-TR" altLang="tr-TR" sz="32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accent2"/>
              </a:buClr>
              <a:buSzTx/>
              <a:buFont typeface="Wingdings" panose="05000000000000000000" pitchFamily="2" charset="2"/>
              <a:buNone/>
            </a:pPr>
            <a:endParaRPr lang="tr-TR" altLang="tr-TR" sz="32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accent2"/>
              </a:buClr>
              <a:buSzTx/>
              <a:buFont typeface="Wingdings" panose="05000000000000000000" pitchFamily="2" charset="2"/>
              <a:buNone/>
            </a:pPr>
            <a:endParaRPr lang="tr-TR" altLang="tr-TR" sz="32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accent2"/>
              </a:buClr>
              <a:buSzTx/>
              <a:buFont typeface="Wingdings" panose="05000000000000000000" pitchFamily="2" charset="2"/>
              <a:buNone/>
            </a:pPr>
            <a:r>
              <a:rPr lang="tr-TR" altLang="tr-TR" sz="2800" dirty="0">
                <a:latin typeface="Arial" panose="020B0604020202020204" pitchFamily="34" charset="0"/>
              </a:rPr>
              <a:t>Haritayı üç boyutlu hayal edin: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85B218A-5B77-CF05-659D-9A13AE469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F755-5C20-4F1E-83BD-AC675059CDFF}" type="slidenum">
              <a:rPr lang="tr-TR" smtClean="0"/>
              <a:t>25</a:t>
            </a:fld>
            <a:endParaRPr lang="tr-TR"/>
          </a:p>
        </p:txBody>
      </p:sp>
      <p:pic>
        <p:nvPicPr>
          <p:cNvPr id="6" name="Picture 3" descr=" 20">
            <a:extLst>
              <a:ext uri="{FF2B5EF4-FFF2-40B4-BE49-F238E27FC236}">
                <a16:creationId xmlns:a16="http://schemas.microsoft.com/office/drawing/2014/main" id="{0FF2DF94-C66F-A211-E2B5-058CBF9AC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124" y="1774032"/>
            <a:ext cx="3235325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20">
            <a:extLst>
              <a:ext uri="{FF2B5EF4-FFF2-40B4-BE49-F238E27FC236}">
                <a16:creationId xmlns:a16="http://schemas.microsoft.com/office/drawing/2014/main" id="{91EFEA8A-0E99-B5D8-71C6-E5D2ED5CB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619" y="2175638"/>
            <a:ext cx="3436938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0">
            <a:extLst>
              <a:ext uri="{FF2B5EF4-FFF2-40B4-BE49-F238E27FC236}">
                <a16:creationId xmlns:a16="http://schemas.microsoft.com/office/drawing/2014/main" id="{18607C88-BDB1-9C5D-21B9-31761640B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069" y="4525138"/>
            <a:ext cx="286543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676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ECDFF42-E170-88EC-3DE3-FD75BD5DD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Oryantiring Haritasında Semboller ve Renkler</a:t>
            </a:r>
            <a:br>
              <a:rPr lang="tr-TR" dirty="0"/>
            </a:br>
            <a:r>
              <a:rPr lang="tr-TR" dirty="0">
                <a:solidFill>
                  <a:schemeClr val="accent2">
                    <a:lumMod val="75000"/>
                  </a:schemeClr>
                </a:solidFill>
              </a:rPr>
              <a:t>KAHVERENGİ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41E512C-73AD-925D-5329-DA1856BF03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785245" cy="435133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Clr>
                <a:schemeClr val="accent2"/>
              </a:buClr>
              <a:buSzTx/>
              <a:buFont typeface="Wingdings" panose="05000000000000000000" pitchFamily="2" charset="2"/>
              <a:buNone/>
            </a:pPr>
            <a:endParaRPr lang="tr-TR" altLang="tr-TR" sz="32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accent2"/>
              </a:buClr>
              <a:buSzTx/>
              <a:buFont typeface="Wingdings" panose="05000000000000000000" pitchFamily="2" charset="2"/>
              <a:buNone/>
            </a:pPr>
            <a:endParaRPr lang="tr-TR" altLang="tr-TR" sz="32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accent2"/>
              </a:buClr>
              <a:buSzTx/>
              <a:buFont typeface="Wingdings" panose="05000000000000000000" pitchFamily="2" charset="2"/>
              <a:buNone/>
            </a:pPr>
            <a:endParaRPr lang="tr-TR" altLang="tr-TR" sz="32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accent2"/>
              </a:buClr>
              <a:buSzTx/>
              <a:buFont typeface="Wingdings" panose="05000000000000000000" pitchFamily="2" charset="2"/>
              <a:buNone/>
            </a:pPr>
            <a:r>
              <a:rPr lang="tr-TR" altLang="tr-TR" sz="2800" dirty="0">
                <a:latin typeface="Arial" panose="020B0604020202020204" pitchFamily="34" charset="0"/>
              </a:rPr>
              <a:t>Eşyükselti eğrilerinden</a:t>
            </a:r>
          </a:p>
          <a:p>
            <a:pPr eaLnBrk="1" hangingPunct="1">
              <a:lnSpc>
                <a:spcPct val="90000"/>
              </a:lnSpc>
              <a:buClr>
                <a:schemeClr val="accent2"/>
              </a:buClr>
              <a:buSzTx/>
              <a:buFont typeface="Wingdings" panose="05000000000000000000" pitchFamily="2" charset="2"/>
              <a:buNone/>
            </a:pPr>
            <a:r>
              <a:rPr lang="tr-TR" altLang="tr-TR" sz="2800" dirty="0">
                <a:latin typeface="Arial" panose="020B0604020202020204" pitchFamily="34" charset="0"/>
              </a:rPr>
              <a:t>profil tespit edelim.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85B218A-5B77-CF05-659D-9A13AE469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F755-5C20-4F1E-83BD-AC675059CDFF}" type="slidenum">
              <a:rPr lang="tr-TR" smtClean="0"/>
              <a:t>26</a:t>
            </a:fld>
            <a:endParaRPr lang="tr-TR"/>
          </a:p>
        </p:txBody>
      </p:sp>
      <p:pic>
        <p:nvPicPr>
          <p:cNvPr id="4" name="Picture 3" descr="25">
            <a:extLst>
              <a:ext uri="{FF2B5EF4-FFF2-40B4-BE49-F238E27FC236}">
                <a16:creationId xmlns:a16="http://schemas.microsoft.com/office/drawing/2014/main" id="{1A2D60E7-0EA0-574E-9E92-24F4D61EE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1628775"/>
            <a:ext cx="33655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00D42251-C60F-E362-4892-735407119E5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010401" y="1989138"/>
            <a:ext cx="307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2pPr>
            <a:lvl3pPr indent="-246063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3pPr>
            <a:lvl4pPr marL="1187450" indent="-20955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4pPr>
            <a:lvl5pPr marL="1462088" indent="-20955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5pPr>
            <a:lvl6pPr marL="19192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6pPr>
            <a:lvl7pPr marL="23764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7pPr>
            <a:lvl8pPr marL="28336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8pPr>
            <a:lvl9pPr marL="32908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v-SE" altLang="zh-CN" sz="1400" b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C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4C373925-6C36-6843-DB31-49D7A5F7AF8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010401" y="2565400"/>
            <a:ext cx="307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2pPr>
            <a:lvl3pPr indent="-246063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3pPr>
            <a:lvl4pPr marL="1187450" indent="-20955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4pPr>
            <a:lvl5pPr marL="1462088" indent="-20955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5pPr>
            <a:lvl6pPr marL="19192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6pPr>
            <a:lvl7pPr marL="23764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7pPr>
            <a:lvl8pPr marL="28336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8pPr>
            <a:lvl9pPr marL="32908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v-SE" altLang="zh-CN" sz="1400" b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B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55A813CF-AB08-7657-2BFC-D8865850567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010400" y="3141663"/>
            <a:ext cx="285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2pPr>
            <a:lvl3pPr indent="-246063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3pPr>
            <a:lvl4pPr marL="1187450" indent="-20955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4pPr>
            <a:lvl5pPr marL="1462088" indent="-20955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5pPr>
            <a:lvl6pPr marL="19192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6pPr>
            <a:lvl7pPr marL="23764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7pPr>
            <a:lvl8pPr marL="28336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8pPr>
            <a:lvl9pPr marL="32908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v-SE" altLang="zh-CN" sz="1400" b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F</a:t>
            </a: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8FD9731B-40CD-80EF-EF4C-3E2A1C40574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023101" y="3716338"/>
            <a:ext cx="296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2pPr>
            <a:lvl3pPr indent="-246063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3pPr>
            <a:lvl4pPr marL="1187450" indent="-20955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4pPr>
            <a:lvl5pPr marL="1462088" indent="-20955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5pPr>
            <a:lvl6pPr marL="19192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6pPr>
            <a:lvl7pPr marL="23764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7pPr>
            <a:lvl8pPr marL="28336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8pPr>
            <a:lvl9pPr marL="32908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v-SE" altLang="zh-CN" sz="1400" b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E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F478ADFC-B672-8BFA-A34A-6778E83E113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011989" y="4292600"/>
            <a:ext cx="307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2pPr>
            <a:lvl3pPr indent="-246063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3pPr>
            <a:lvl4pPr marL="1187450" indent="-20955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4pPr>
            <a:lvl5pPr marL="1462088" indent="-20955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5pPr>
            <a:lvl6pPr marL="19192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6pPr>
            <a:lvl7pPr marL="23764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7pPr>
            <a:lvl8pPr marL="28336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8pPr>
            <a:lvl9pPr marL="32908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v-SE" altLang="zh-CN" sz="1400" b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H</a:t>
            </a: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489286DD-55F2-25EC-8ED0-D0D69020FC2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010401" y="4868863"/>
            <a:ext cx="307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2pPr>
            <a:lvl3pPr indent="-246063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3pPr>
            <a:lvl4pPr marL="1187450" indent="-20955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4pPr>
            <a:lvl5pPr marL="1462088" indent="-20955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5pPr>
            <a:lvl6pPr marL="19192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6pPr>
            <a:lvl7pPr marL="23764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7pPr>
            <a:lvl8pPr marL="28336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8pPr>
            <a:lvl9pPr marL="32908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v-SE" altLang="zh-CN" sz="1400" b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A</a:t>
            </a:r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id="{0F27EC1F-0A64-2919-7C2B-E2BCBE2B7BBA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000875" y="5500688"/>
            <a:ext cx="3190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2pPr>
            <a:lvl3pPr indent="-246063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3pPr>
            <a:lvl4pPr marL="1187450" indent="-20955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4pPr>
            <a:lvl5pPr marL="1462088" indent="-20955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5pPr>
            <a:lvl6pPr marL="19192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6pPr>
            <a:lvl7pPr marL="23764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7pPr>
            <a:lvl8pPr marL="28336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8pPr>
            <a:lvl9pPr marL="32908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v-SE" altLang="zh-CN" sz="1400" b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G</a:t>
            </a:r>
          </a:p>
        </p:txBody>
      </p:sp>
      <p:sp>
        <p:nvSpPr>
          <p:cNvPr id="16" name="Text Box 11">
            <a:extLst>
              <a:ext uri="{FF2B5EF4-FFF2-40B4-BE49-F238E27FC236}">
                <a16:creationId xmlns:a16="http://schemas.microsoft.com/office/drawing/2014/main" id="{A38FB8EB-B2EA-8ADD-0140-220F229FA24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011989" y="6092825"/>
            <a:ext cx="307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2pPr>
            <a:lvl3pPr indent="-246063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3pPr>
            <a:lvl4pPr marL="1187450" indent="-20955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4pPr>
            <a:lvl5pPr marL="1462088" indent="-20955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5pPr>
            <a:lvl6pPr marL="19192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6pPr>
            <a:lvl7pPr marL="23764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7pPr>
            <a:lvl8pPr marL="28336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8pPr>
            <a:lvl9pPr marL="32908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v-SE" altLang="zh-CN" sz="1400" b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61026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  <p:bldP spid="10" grpId="0" autoUpdateAnimBg="0"/>
      <p:bldP spid="11" grpId="0" autoUpdateAnimBg="0"/>
      <p:bldP spid="12" grpId="0" autoUpdateAnimBg="0"/>
      <p:bldP spid="13" grpId="0" autoUpdateAnimBg="0"/>
      <p:bldP spid="14" grpId="0" autoUpdateAnimBg="0"/>
      <p:bldP spid="15" grpId="0" autoUpdateAnimBg="0"/>
      <p:bldP spid="16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Oryantiring Branşında Faaliyet Alanları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Okulda Eğitmenlik (belge gerektirmez, beden eğitimi öğretmenleri ders dışı egzersiz yapabilir)</a:t>
            </a:r>
          </a:p>
          <a:p>
            <a:r>
              <a:rPr lang="tr-TR" dirty="0"/>
              <a:t>MEB Sertifikalı Eğitmenlik (ders dışı egzersiz yapılabilir)</a:t>
            </a:r>
          </a:p>
          <a:p>
            <a:r>
              <a:rPr lang="tr-TR" dirty="0"/>
              <a:t>TOF Sertifikalı Hakemlik (aday, il, ulusal, uluslar arası…)</a:t>
            </a:r>
          </a:p>
          <a:p>
            <a:r>
              <a:rPr lang="tr-TR" dirty="0"/>
              <a:t>TOF Sertifikalı Antrenörlük (1, 2, 3, 4’ncü kademe…)</a:t>
            </a:r>
          </a:p>
          <a:p>
            <a:r>
              <a:rPr lang="tr-TR" dirty="0"/>
              <a:t>TOF Sertifikalı Haritacılık (1, 2, 3, 4’ncü kademe…)</a:t>
            </a:r>
          </a:p>
          <a:p>
            <a:r>
              <a:rPr lang="tr-TR" dirty="0"/>
              <a:t>STK ve Spor Kulübü çalışmaları</a:t>
            </a:r>
          </a:p>
        </p:txBody>
      </p:sp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F755-5C20-4F1E-83BD-AC675059CDFF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982995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dirty="0"/>
              <a:t>Harita Çiziminde Kullanılan Programlardan Bazıları</a:t>
            </a:r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330" y="1681810"/>
            <a:ext cx="5358884" cy="2947386"/>
          </a:xfr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629196"/>
            <a:ext cx="8436776" cy="1434252"/>
          </a:xfrm>
          <a:prstGeom prst="rect">
            <a:avLst/>
          </a:prstGeo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F755-5C20-4F1E-83BD-AC675059CDFF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52972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94945" y="365125"/>
            <a:ext cx="10819180" cy="1325563"/>
          </a:xfrm>
        </p:spPr>
        <p:txBody>
          <a:bodyPr>
            <a:normAutofit/>
          </a:bodyPr>
          <a:lstStyle/>
          <a:p>
            <a:r>
              <a:rPr lang="tr-TR" sz="4000" dirty="0"/>
              <a:t>Parkur Planlamada Kullanılan Programlardan Bazıları</a:t>
            </a:r>
          </a:p>
        </p:txBody>
      </p:sp>
      <p:pic>
        <p:nvPicPr>
          <p:cNvPr id="6" name="İçerik Yer Tutucusu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772428"/>
            <a:ext cx="6166282" cy="1459352"/>
          </a:xfr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151" y="1411550"/>
            <a:ext cx="5745650" cy="2192784"/>
          </a:xfrm>
          <a:prstGeom prst="rect">
            <a:avLst/>
          </a:prstGeo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F755-5C20-4F1E-83BD-AC675059CDFF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7019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970366" y="609600"/>
            <a:ext cx="4267200" cy="1351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7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Oryantiring sporunun tarihsel gelişimi</a:t>
            </a:r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2" r="9407"/>
          <a:stretch/>
        </p:blipFill>
        <p:spPr>
          <a:xfrm>
            <a:off x="0" y="0"/>
            <a:ext cx="3448052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198966" y="2147357"/>
            <a:ext cx="3810000" cy="410104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Orienteering terimi ilk olarak 1886’da İsveç’te, </a:t>
            </a:r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</a:rPr>
              <a:t>bilinmeyen toprakların harita ve pusula yardımıyla geçilmesi 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anlamında kullanılmıştır.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İlk askeri müsabaka – 1893 İsveç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İlk sivil müsabaka – 1897 Norveç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İlk uluslar arası müsabaka – 1932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IOF’in kuruluşu – 1961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İlk dünya şampiyonası – 1966</a:t>
            </a:r>
          </a:p>
        </p:txBody>
      </p:sp>
      <p:pic>
        <p:nvPicPr>
          <p:cNvPr id="6" name="Picture 15" descr="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" r="-1" b="18658"/>
          <a:stretch/>
        </p:blipFill>
        <p:spPr bwMode="auto"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CB8F755-5C20-4F1E-83BD-AC675059CDFF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0242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tart Orienteering __ A Newcomer's Guide __ Presented by Graham Gristwood">
            <a:hlinkClick r:id="" action="ppaction://media"/>
            <a:extLst>
              <a:ext uri="{FF2B5EF4-FFF2-40B4-BE49-F238E27FC236}">
                <a16:creationId xmlns:a16="http://schemas.microsoft.com/office/drawing/2014/main" id="{02D24FAF-2C09-5FEA-3EAC-C88CA03628C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799" y="457200"/>
            <a:ext cx="10566401" cy="5943600"/>
          </a:xfrm>
          <a:prstGeom prst="rect">
            <a:avLst/>
          </a:prstGeom>
        </p:spPr>
      </p:pic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77FE046-A1DF-E214-9193-AD5AC6E3E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CB8F755-5C20-4F1E-83BD-AC675059CDFF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30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13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9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hlinkClick r:id="rId2"/>
          </p:cNvPr>
          <p:cNvSpPr/>
          <p:nvPr/>
        </p:nvSpPr>
        <p:spPr>
          <a:xfrm>
            <a:off x="1469016" y="2921168"/>
            <a:ext cx="943719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6000" dirty="0" err="1"/>
              <a:t>Orienteering</a:t>
            </a:r>
            <a:r>
              <a:rPr lang="tr-TR" sz="6000" dirty="0"/>
              <a:t> Parkuru Videosu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F755-5C20-4F1E-83BD-AC675059CDFF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58608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1632724" y="2906983"/>
            <a:ext cx="843750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tr-TR" sz="6000" dirty="0">
                <a:hlinkClick r:id="rId2"/>
              </a:rPr>
              <a:t>Yeni Başlayanlar İçin Video</a:t>
            </a:r>
            <a:endParaRPr lang="tr-TR" sz="6000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F755-5C20-4F1E-83BD-AC675059CDFF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32129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/>
              <a:t>Sporcu Bilgi Sistemine Giriş</a:t>
            </a:r>
          </a:p>
        </p:txBody>
      </p:sp>
      <p:sp>
        <p:nvSpPr>
          <p:cNvPr id="5" name="Alt Başlık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hlinkClick r:id="rId2"/>
              </a:rPr>
              <a:t>https://www.turkiye.gov.tr/gsb-spor-bilgi-sistemi</a:t>
            </a:r>
            <a:endParaRPr lang="tr-TR" sz="3200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F755-5C20-4F1E-83BD-AC675059CDFF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942331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İstanbul’da antrenman, yarış, etkinlik</a:t>
            </a:r>
          </a:p>
        </p:txBody>
      </p:sp>
      <p:pic>
        <p:nvPicPr>
          <p:cNvPr id="6" name="Çevrimiçi Resim Yer Tutucusu 7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1413" y="2857500"/>
            <a:ext cx="3903662" cy="2595563"/>
          </a:xfrm>
          <a:prstGeom prst="rect">
            <a:avLst/>
          </a:prstGeom>
        </p:spPr>
      </p:pic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F755-5C20-4F1E-83BD-AC675059CDFF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8802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İstanbul’da antrenman, yarış, etkinlik</a:t>
            </a:r>
          </a:p>
        </p:txBody>
      </p:sp>
      <p:pic>
        <p:nvPicPr>
          <p:cNvPr id="7" name="Resim 8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88" y="2924175"/>
            <a:ext cx="3629025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F755-5C20-4F1E-83BD-AC675059CDFF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463020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İstanbul’da antrenman, yarış, etkinlik</a:t>
            </a:r>
          </a:p>
        </p:txBody>
      </p:sp>
      <p:sp>
        <p:nvSpPr>
          <p:cNvPr id="4" name="Dikdörtgen 3"/>
          <p:cNvSpPr/>
          <p:nvPr/>
        </p:nvSpPr>
        <p:spPr>
          <a:xfrm>
            <a:off x="1382751" y="2899317"/>
            <a:ext cx="6144322" cy="2497873"/>
          </a:xfrm>
          <a:prstGeom prst="rect">
            <a:avLst/>
          </a:prstGeom>
          <a:solidFill>
            <a:schemeClr val="tx1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3" name="Resim 8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213100"/>
            <a:ext cx="5429250" cy="20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F755-5C20-4F1E-83BD-AC675059CDFF}" type="slidenum">
              <a:rPr lang="tr-TR" smtClean="0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922055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C7E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13 Resim" descr="IOGBulusmaYerleri.jpg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113" y="960438"/>
            <a:ext cx="3683000" cy="49307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15 Resim" descr="Buluşma Yerleri.jpg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850" y="960438"/>
            <a:ext cx="3116263" cy="49307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İstanbul’da antrenman, yarış, etkinlik</a:t>
            </a:r>
          </a:p>
        </p:txBody>
      </p:sp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>
          <a:xfrm>
            <a:off x="11310257" y="6356350"/>
            <a:ext cx="56000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CB8F755-5C20-4F1E-83BD-AC675059CDFF}" type="slidenum">
              <a:rPr lang="en-US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37</a:t>
            </a:fld>
            <a:endParaRPr lang="en-US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5279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9">
            <a:extLst>
              <a:ext uri="{FF2B5EF4-FFF2-40B4-BE49-F238E27FC236}">
                <a16:creationId xmlns:a16="http://schemas.microsoft.com/office/drawing/2014/main" id="{E35A04CF-97D4-4FF7-B359-C546B1F6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1">
            <a:extLst>
              <a:ext uri="{FF2B5EF4-FFF2-40B4-BE49-F238E27FC236}">
                <a16:creationId xmlns:a16="http://schemas.microsoft.com/office/drawing/2014/main" id="{1DE7243B-5109-444B-8FAF-7437C66BC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21332" cy="6858000"/>
          </a:xfrm>
          <a:custGeom>
            <a:avLst/>
            <a:gdLst>
              <a:gd name="connsiteX0" fmla="*/ 4421332 w 4421332"/>
              <a:gd name="connsiteY0" fmla="*/ 0 h 6858000"/>
              <a:gd name="connsiteX1" fmla="*/ 69075 w 4421332"/>
              <a:gd name="connsiteY1" fmla="*/ 0 h 6858000"/>
              <a:gd name="connsiteX2" fmla="*/ 35131 w 4421332"/>
              <a:gd name="connsiteY2" fmla="*/ 267128 h 6858000"/>
              <a:gd name="connsiteX3" fmla="*/ 0 w 4421332"/>
              <a:gd name="connsiteY3" fmla="*/ 962845 h 6858000"/>
              <a:gd name="connsiteX4" fmla="*/ 3276103 w 4421332"/>
              <a:gd name="connsiteY4" fmla="*/ 6782205 h 6858000"/>
              <a:gd name="connsiteX5" fmla="*/ 3407923 w 4421332"/>
              <a:gd name="connsiteY5" fmla="*/ 6858000 h 6858000"/>
              <a:gd name="connsiteX6" fmla="*/ 4421332 w 4421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1332" h="6858000">
                <a:moveTo>
                  <a:pt x="442133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442133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3">
            <a:extLst>
              <a:ext uri="{FF2B5EF4-FFF2-40B4-BE49-F238E27FC236}">
                <a16:creationId xmlns:a16="http://schemas.microsoft.com/office/drawing/2014/main" id="{4C5D6221-DA7B-4611-AA26-7D8E349FD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232227" cy="6858000"/>
          </a:xfrm>
          <a:custGeom>
            <a:avLst/>
            <a:gdLst>
              <a:gd name="connsiteX0" fmla="*/ 0 w 4232227"/>
              <a:gd name="connsiteY0" fmla="*/ 0 h 6858000"/>
              <a:gd name="connsiteX1" fmla="*/ 4161853 w 4232227"/>
              <a:gd name="connsiteY1" fmla="*/ 0 h 6858000"/>
              <a:gd name="connsiteX2" fmla="*/ 4197953 w 4232227"/>
              <a:gd name="connsiteY2" fmla="*/ 284091 h 6858000"/>
              <a:gd name="connsiteX3" fmla="*/ 4232227 w 4232227"/>
              <a:gd name="connsiteY3" fmla="*/ 962844 h 6858000"/>
              <a:gd name="connsiteX4" fmla="*/ 758007 w 4232227"/>
              <a:gd name="connsiteY4" fmla="*/ 6800152 h 6858000"/>
              <a:gd name="connsiteX5" fmla="*/ 645060 w 4232227"/>
              <a:gd name="connsiteY5" fmla="*/ 6858000 h 6858000"/>
              <a:gd name="connsiteX6" fmla="*/ 0 w 423222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2227" h="6858000">
                <a:moveTo>
                  <a:pt x="0" y="0"/>
                </a:moveTo>
                <a:lnTo>
                  <a:pt x="4161853" y="0"/>
                </a:lnTo>
                <a:lnTo>
                  <a:pt x="4197953" y="284091"/>
                </a:lnTo>
                <a:cubicBezTo>
                  <a:pt x="4220617" y="507260"/>
                  <a:pt x="4232227" y="733696"/>
                  <a:pt x="4232227" y="962844"/>
                </a:cubicBezTo>
                <a:cubicBezTo>
                  <a:pt x="4232227" y="3483472"/>
                  <a:pt x="2827409" y="5675986"/>
                  <a:pt x="758007" y="6800152"/>
                </a:cubicBezTo>
                <a:lnTo>
                  <a:pt x="6450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Unvan 8"/>
          <p:cNvSpPr>
            <a:spLocks noGrp="1"/>
          </p:cNvSpPr>
          <p:nvPr>
            <p:ph type="title"/>
          </p:nvPr>
        </p:nvSpPr>
        <p:spPr>
          <a:xfrm>
            <a:off x="804672" y="1412489"/>
            <a:ext cx="2871095" cy="2156621"/>
          </a:xfrm>
        </p:spPr>
        <p:txBody>
          <a:bodyPr anchor="t">
            <a:normAutofit/>
          </a:bodyPr>
          <a:lstStyle/>
          <a:p>
            <a:r>
              <a:rPr lang="tr-TR" sz="3600">
                <a:solidFill>
                  <a:srgbClr val="FFFFFF"/>
                </a:solidFill>
              </a:rPr>
              <a:t>Kaynaklar ve iletişim</a:t>
            </a:r>
          </a:p>
        </p:txBody>
      </p:sp>
      <p:sp>
        <p:nvSpPr>
          <p:cNvPr id="10" name="İçerik Yer Tutucusu 9"/>
          <p:cNvSpPr>
            <a:spLocks noGrp="1"/>
          </p:cNvSpPr>
          <p:nvPr>
            <p:ph sz="half" idx="1"/>
          </p:nvPr>
        </p:nvSpPr>
        <p:spPr>
          <a:xfrm>
            <a:off x="5198993" y="1412489"/>
            <a:ext cx="2926080" cy="4363844"/>
          </a:xfrm>
        </p:spPr>
        <p:txBody>
          <a:bodyPr>
            <a:normAutofit/>
          </a:bodyPr>
          <a:lstStyle/>
          <a:p>
            <a:pPr>
              <a:buClr>
                <a:schemeClr val="accent2"/>
              </a:buClr>
              <a:buNone/>
            </a:pPr>
            <a:r>
              <a:rPr lang="tr-TR" altLang="tr-TR" sz="1700" b="1" dirty="0">
                <a:latin typeface="Calibri" panose="020F0502020204030204" pitchFamily="34" charset="0"/>
                <a:hlinkClick r:id="rId3"/>
              </a:rPr>
              <a:t>www.orienteering.org</a:t>
            </a:r>
            <a:r>
              <a:rPr lang="tr-TR" altLang="tr-TR" sz="1700" b="1" dirty="0">
                <a:latin typeface="Calibri" panose="020F0502020204030204" pitchFamily="34" charset="0"/>
              </a:rPr>
              <a:t>  </a:t>
            </a:r>
          </a:p>
          <a:p>
            <a:pPr>
              <a:buClr>
                <a:schemeClr val="accent2"/>
              </a:buClr>
              <a:buNone/>
            </a:pPr>
            <a:r>
              <a:rPr lang="tr-TR" altLang="tr-TR" sz="1700" b="1" dirty="0">
                <a:latin typeface="Calibri" panose="020F0502020204030204" pitchFamily="34" charset="0"/>
              </a:rPr>
              <a:t>IOF - Uluslararası Oryantiring Federasyonu</a:t>
            </a:r>
          </a:p>
          <a:p>
            <a:pPr>
              <a:buClr>
                <a:schemeClr val="accent2"/>
              </a:buClr>
              <a:buNone/>
            </a:pPr>
            <a:r>
              <a:rPr lang="tr-TR" altLang="tr-TR" sz="1700" b="1" dirty="0">
                <a:latin typeface="Calibri" panose="020F0502020204030204" pitchFamily="34" charset="0"/>
                <a:hlinkClick r:id="rId4"/>
              </a:rPr>
              <a:t>www.oryantiring.org.tr</a:t>
            </a:r>
            <a:endParaRPr lang="tr-TR" altLang="tr-TR" sz="1700" b="1" dirty="0">
              <a:latin typeface="Calibri" panose="020F0502020204030204" pitchFamily="34" charset="0"/>
            </a:endParaRPr>
          </a:p>
          <a:p>
            <a:pPr>
              <a:buClr>
                <a:schemeClr val="accent2"/>
              </a:buClr>
              <a:buNone/>
            </a:pPr>
            <a:r>
              <a:rPr lang="tr-TR" altLang="tr-TR" sz="1700" b="1" dirty="0">
                <a:latin typeface="Calibri" panose="020F0502020204030204" pitchFamily="34" charset="0"/>
              </a:rPr>
              <a:t>Türkiye Oryantiring Federasyonu</a:t>
            </a:r>
          </a:p>
          <a:p>
            <a:pPr>
              <a:buClr>
                <a:schemeClr val="accent2"/>
              </a:buClr>
              <a:buNone/>
            </a:pPr>
            <a:r>
              <a:rPr lang="tr-TR" altLang="tr-TR" sz="1700" b="1" dirty="0">
                <a:latin typeface="Calibri" panose="020F0502020204030204" pitchFamily="34" charset="0"/>
                <a:hlinkClick r:id="rId5"/>
              </a:rPr>
              <a:t>www.istanbuloryantiring.com</a:t>
            </a:r>
            <a:endParaRPr lang="tr-TR" altLang="tr-TR" sz="1700" b="1" dirty="0">
              <a:latin typeface="Calibri" panose="020F0502020204030204" pitchFamily="34" charset="0"/>
            </a:endParaRPr>
          </a:p>
          <a:p>
            <a:pPr>
              <a:buClr>
                <a:schemeClr val="accent2"/>
              </a:buClr>
              <a:buNone/>
            </a:pPr>
            <a:r>
              <a:rPr lang="tr-TR" altLang="tr-TR" sz="1700" b="1" dirty="0">
                <a:latin typeface="Calibri" panose="020F0502020204030204" pitchFamily="34" charset="0"/>
              </a:rPr>
              <a:t>Oryantiring İstanbul İl Temsilciliği – İl Temsilcisi </a:t>
            </a:r>
            <a:r>
              <a:rPr lang="tr-TR" altLang="tr-TR" sz="1700" b="1">
                <a:latin typeface="Calibri" panose="020F0502020204030204" pitchFamily="34" charset="0"/>
              </a:rPr>
              <a:t>Caner Kalın</a:t>
            </a:r>
            <a:endParaRPr lang="tr-TR" altLang="tr-TR" sz="1700" b="1" dirty="0">
              <a:latin typeface="Calibri" panose="020F0502020204030204" pitchFamily="34" charset="0"/>
              <a:hlinkClick r:id="rId6"/>
            </a:endParaRPr>
          </a:p>
          <a:p>
            <a:pPr>
              <a:buClr>
                <a:schemeClr val="accent2"/>
              </a:buClr>
              <a:buNone/>
            </a:pPr>
            <a:r>
              <a:rPr lang="tr-TR" altLang="tr-TR" sz="1700" b="1" dirty="0">
                <a:latin typeface="Calibri" panose="020F0502020204030204" pitchFamily="34" charset="0"/>
                <a:hlinkClick r:id="rId6"/>
              </a:rPr>
              <a:t>www.iog.org.tr</a:t>
            </a:r>
            <a:endParaRPr lang="tr-TR" altLang="tr-TR" sz="1700" b="1" dirty="0">
              <a:latin typeface="Calibri" panose="020F0502020204030204" pitchFamily="34" charset="0"/>
            </a:endParaRPr>
          </a:p>
          <a:p>
            <a:pPr>
              <a:buClr>
                <a:schemeClr val="accent2"/>
              </a:buClr>
              <a:buNone/>
            </a:pPr>
            <a:r>
              <a:rPr lang="tr-TR" altLang="tr-TR" sz="1700" b="1" dirty="0">
                <a:latin typeface="Calibri" panose="020F0502020204030204" pitchFamily="34" charset="0"/>
              </a:rPr>
              <a:t>İOG – İstanbul </a:t>
            </a:r>
            <a:r>
              <a:rPr lang="tr-TR" altLang="tr-TR" sz="1700" b="1" dirty="0" err="1">
                <a:latin typeface="Calibri" panose="020F0502020204030204" pitchFamily="34" charset="0"/>
              </a:rPr>
              <a:t>Orienteering</a:t>
            </a:r>
            <a:r>
              <a:rPr lang="tr-TR" altLang="tr-TR" sz="1700" b="1" dirty="0">
                <a:latin typeface="Calibri" panose="020F0502020204030204" pitchFamily="34" charset="0"/>
              </a:rPr>
              <a:t> Spor Kulübü</a:t>
            </a:r>
          </a:p>
        </p:txBody>
      </p:sp>
      <p:sp>
        <p:nvSpPr>
          <p:cNvPr id="11" name="İçerik Yer Tutucusu 10"/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2926080" cy="4363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altLang="tr-TR" sz="1700" b="1" dirty="0"/>
              <a:t>Evren Uzunkaya</a:t>
            </a:r>
          </a:p>
          <a:p>
            <a:pPr marL="0" indent="0">
              <a:buNone/>
            </a:pPr>
            <a:r>
              <a:rPr lang="tr-TR" altLang="tr-TR" sz="1700" b="1" dirty="0"/>
              <a:t>Coğrafya Öğretmeni</a:t>
            </a:r>
          </a:p>
          <a:p>
            <a:pPr marL="0" indent="0">
              <a:buNone/>
            </a:pPr>
            <a:r>
              <a:rPr lang="tr-TR" altLang="tr-TR" sz="1700" b="1" dirty="0" err="1"/>
              <a:t>Zoğrafyon</a:t>
            </a:r>
            <a:r>
              <a:rPr lang="tr-TR" altLang="tr-TR" sz="1700" b="1" dirty="0"/>
              <a:t> Rum Lisesi</a:t>
            </a:r>
          </a:p>
          <a:p>
            <a:pPr marL="0" indent="0">
              <a:buNone/>
            </a:pPr>
            <a:endParaRPr lang="tr-TR" altLang="tr-TR" sz="1700" b="1" dirty="0"/>
          </a:p>
          <a:p>
            <a:pPr marL="0" indent="0">
              <a:buNone/>
            </a:pPr>
            <a:r>
              <a:rPr lang="tr-TR" altLang="tr-TR" sz="1700" b="1" dirty="0"/>
              <a:t>uevreu@gmail.com</a:t>
            </a:r>
          </a:p>
          <a:p>
            <a:endParaRPr lang="tr-TR" altLang="tr-TR" sz="1700" b="1" dirty="0"/>
          </a:p>
          <a:p>
            <a:pPr marL="0" indent="0">
              <a:buNone/>
            </a:pPr>
            <a:r>
              <a:rPr lang="tr-TR" altLang="tr-TR" sz="1700" b="1" dirty="0"/>
              <a:t>@dok_ial </a:t>
            </a:r>
          </a:p>
          <a:p>
            <a:pPr marL="0" indent="0">
              <a:buNone/>
            </a:pPr>
            <a:r>
              <a:rPr lang="tr-TR" altLang="tr-TR" sz="1700" b="1" dirty="0"/>
              <a:t>@evrenuzunkaya</a:t>
            </a:r>
          </a:p>
          <a:p>
            <a:pPr marL="0" indent="0">
              <a:buNone/>
            </a:pPr>
            <a:endParaRPr lang="tr-TR" altLang="tr-TR" sz="1700" b="1" dirty="0"/>
          </a:p>
          <a:p>
            <a:pPr marL="0" indent="0">
              <a:buNone/>
            </a:pPr>
            <a:r>
              <a:rPr lang="tr-TR" altLang="tr-TR" sz="1700" b="1" dirty="0"/>
              <a:t>cografya.co</a:t>
            </a:r>
          </a:p>
          <a:p>
            <a:pPr marL="0" indent="0">
              <a:buNone/>
            </a:pPr>
            <a:r>
              <a:rPr lang="tr-TR" altLang="tr-TR" sz="1700" b="1" dirty="0"/>
              <a:t>0506 358 93 99</a:t>
            </a:r>
          </a:p>
          <a:p>
            <a:endParaRPr lang="tr-TR" sz="1700" dirty="0"/>
          </a:p>
        </p:txBody>
      </p:sp>
      <p:sp>
        <p:nvSpPr>
          <p:cNvPr id="15" name="Slayt Numarası Yer Tutucusu 14"/>
          <p:cNvSpPr>
            <a:spLocks noGrp="1"/>
          </p:cNvSpPr>
          <p:nvPr>
            <p:ph type="sldNum" sz="quarter" idx="12"/>
          </p:nvPr>
        </p:nvSpPr>
        <p:spPr>
          <a:xfrm>
            <a:off x="10969461" y="6080241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4CB8F755-5C20-4F1E-83BD-AC675059CDFF}" type="slidenum">
              <a:rPr lang="tr-TR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38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800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137034" y="609599"/>
            <a:ext cx="6463301" cy="13228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b="1"/>
              <a:t>Oryantiring sporunun tarihsel gelişimi</a:t>
            </a:r>
            <a:br>
              <a:rPr lang="en-US" sz="3100" b="1"/>
            </a:br>
            <a:r>
              <a:rPr lang="en-US" sz="3100" b="1"/>
              <a:t>Türkiye</a:t>
            </a:r>
            <a:endParaRPr lang="en-US" sz="310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B573B51-C170-49C0-A3D9-8D99730C4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89924" y="2"/>
            <a:ext cx="7602076" cy="470844"/>
          </a:xfrm>
          <a:custGeom>
            <a:avLst/>
            <a:gdLst>
              <a:gd name="connsiteX0" fmla="*/ 9683888 w 9683888"/>
              <a:gd name="connsiteY0" fmla="*/ 0 h 743457"/>
              <a:gd name="connsiteX1" fmla="*/ 0 w 9683888"/>
              <a:gd name="connsiteY1" fmla="*/ 0 h 743457"/>
              <a:gd name="connsiteX2" fmla="*/ 0 w 9683888"/>
              <a:gd name="connsiteY2" fmla="*/ 365878 h 743457"/>
              <a:gd name="connsiteX3" fmla="*/ 11844 w 9683888"/>
              <a:gd name="connsiteY3" fmla="*/ 367909 h 743457"/>
              <a:gd name="connsiteX4" fmla="*/ 106208 w 9683888"/>
              <a:gd name="connsiteY4" fmla="*/ 385974 h 743457"/>
              <a:gd name="connsiteX5" fmla="*/ 183667 w 9683888"/>
              <a:gd name="connsiteY5" fmla="*/ 399162 h 743457"/>
              <a:gd name="connsiteX6" fmla="*/ 292430 w 9683888"/>
              <a:gd name="connsiteY6" fmla="*/ 390408 h 743457"/>
              <a:gd name="connsiteX7" fmla="*/ 386942 w 9683888"/>
              <a:gd name="connsiteY7" fmla="*/ 395582 h 743457"/>
              <a:gd name="connsiteX8" fmla="*/ 485751 w 9683888"/>
              <a:gd name="connsiteY8" fmla="*/ 408404 h 743457"/>
              <a:gd name="connsiteX9" fmla="*/ 604107 w 9683888"/>
              <a:gd name="connsiteY9" fmla="*/ 418647 h 743457"/>
              <a:gd name="connsiteX10" fmla="*/ 694081 w 9683888"/>
              <a:gd name="connsiteY10" fmla="*/ 449524 h 743457"/>
              <a:gd name="connsiteX11" fmla="*/ 762452 w 9683888"/>
              <a:gd name="connsiteY11" fmla="*/ 456090 h 743457"/>
              <a:gd name="connsiteX12" fmla="*/ 987872 w 9683888"/>
              <a:gd name="connsiteY12" fmla="*/ 481862 h 743457"/>
              <a:gd name="connsiteX13" fmla="*/ 1077163 w 9683888"/>
              <a:gd name="connsiteY13" fmla="*/ 524467 h 743457"/>
              <a:gd name="connsiteX14" fmla="*/ 1258716 w 9683888"/>
              <a:gd name="connsiteY14" fmla="*/ 587975 h 743457"/>
              <a:gd name="connsiteX15" fmla="*/ 1298056 w 9683888"/>
              <a:gd name="connsiteY15" fmla="*/ 595413 h 743457"/>
              <a:gd name="connsiteX16" fmla="*/ 1327017 w 9683888"/>
              <a:gd name="connsiteY16" fmla="*/ 617412 h 743457"/>
              <a:gd name="connsiteX17" fmla="*/ 1347909 w 9683888"/>
              <a:gd name="connsiteY17" fmla="*/ 620209 h 743457"/>
              <a:gd name="connsiteX18" fmla="*/ 1421792 w 9683888"/>
              <a:gd name="connsiteY18" fmla="*/ 626139 h 743457"/>
              <a:gd name="connsiteX19" fmla="*/ 1519789 w 9683888"/>
              <a:gd name="connsiteY19" fmla="*/ 645011 h 743457"/>
              <a:gd name="connsiteX20" fmla="*/ 1620886 w 9683888"/>
              <a:gd name="connsiteY20" fmla="*/ 687715 h 743457"/>
              <a:gd name="connsiteX21" fmla="*/ 1676745 w 9683888"/>
              <a:gd name="connsiteY21" fmla="*/ 690130 h 743457"/>
              <a:gd name="connsiteX22" fmla="*/ 1832228 w 9683888"/>
              <a:gd name="connsiteY22" fmla="*/ 690860 h 743457"/>
              <a:gd name="connsiteX23" fmla="*/ 1980464 w 9683888"/>
              <a:gd name="connsiteY23" fmla="*/ 704858 h 743457"/>
              <a:gd name="connsiteX24" fmla="*/ 2051150 w 9683888"/>
              <a:gd name="connsiteY24" fmla="*/ 711187 h 743457"/>
              <a:gd name="connsiteX25" fmla="*/ 2162824 w 9683888"/>
              <a:gd name="connsiteY25" fmla="*/ 709178 h 743457"/>
              <a:gd name="connsiteX26" fmla="*/ 2259859 w 9683888"/>
              <a:gd name="connsiteY26" fmla="*/ 718188 h 743457"/>
              <a:gd name="connsiteX27" fmla="*/ 2378290 w 9683888"/>
              <a:gd name="connsiteY27" fmla="*/ 738748 h 743457"/>
              <a:gd name="connsiteX28" fmla="*/ 2407828 w 9683888"/>
              <a:gd name="connsiteY28" fmla="*/ 743457 h 743457"/>
              <a:gd name="connsiteX29" fmla="*/ 2428936 w 9683888"/>
              <a:gd name="connsiteY29" fmla="*/ 734697 h 743457"/>
              <a:gd name="connsiteX30" fmla="*/ 2646106 w 9683888"/>
              <a:gd name="connsiteY30" fmla="*/ 660204 h 743457"/>
              <a:gd name="connsiteX31" fmla="*/ 2799920 w 9683888"/>
              <a:gd name="connsiteY31" fmla="*/ 630451 h 743457"/>
              <a:gd name="connsiteX32" fmla="*/ 2953556 w 9683888"/>
              <a:gd name="connsiteY32" fmla="*/ 607173 h 743457"/>
              <a:gd name="connsiteX33" fmla="*/ 3009839 w 9683888"/>
              <a:gd name="connsiteY33" fmla="*/ 601743 h 743457"/>
              <a:gd name="connsiteX34" fmla="*/ 3115016 w 9683888"/>
              <a:gd name="connsiteY34" fmla="*/ 584982 h 743457"/>
              <a:gd name="connsiteX35" fmla="*/ 3185844 w 9683888"/>
              <a:gd name="connsiteY35" fmla="*/ 595356 h 743457"/>
              <a:gd name="connsiteX36" fmla="*/ 3246013 w 9683888"/>
              <a:gd name="connsiteY36" fmla="*/ 592418 h 743457"/>
              <a:gd name="connsiteX37" fmla="*/ 3313565 w 9683888"/>
              <a:gd name="connsiteY37" fmla="*/ 574138 h 743457"/>
              <a:gd name="connsiteX38" fmla="*/ 3414143 w 9683888"/>
              <a:gd name="connsiteY38" fmla="*/ 553730 h 743457"/>
              <a:gd name="connsiteX39" fmla="*/ 3552895 w 9683888"/>
              <a:gd name="connsiteY39" fmla="*/ 548563 h 743457"/>
              <a:gd name="connsiteX40" fmla="*/ 3753012 w 9683888"/>
              <a:gd name="connsiteY40" fmla="*/ 599520 h 743457"/>
              <a:gd name="connsiteX41" fmla="*/ 3804392 w 9683888"/>
              <a:gd name="connsiteY41" fmla="*/ 604131 h 743457"/>
              <a:gd name="connsiteX42" fmla="*/ 3916696 w 9683888"/>
              <a:gd name="connsiteY42" fmla="*/ 606540 h 743457"/>
              <a:gd name="connsiteX43" fmla="*/ 4063849 w 9683888"/>
              <a:gd name="connsiteY43" fmla="*/ 604058 h 743457"/>
              <a:gd name="connsiteX44" fmla="*/ 4172179 w 9683888"/>
              <a:gd name="connsiteY44" fmla="*/ 592355 h 743457"/>
              <a:gd name="connsiteX45" fmla="*/ 4276294 w 9683888"/>
              <a:gd name="connsiteY45" fmla="*/ 587119 h 743457"/>
              <a:gd name="connsiteX46" fmla="*/ 4411090 w 9683888"/>
              <a:gd name="connsiteY46" fmla="*/ 575600 h 743457"/>
              <a:gd name="connsiteX47" fmla="*/ 4540465 w 9683888"/>
              <a:gd name="connsiteY47" fmla="*/ 567464 h 743457"/>
              <a:gd name="connsiteX48" fmla="*/ 4545352 w 9683888"/>
              <a:gd name="connsiteY48" fmla="*/ 555554 h 743457"/>
              <a:gd name="connsiteX49" fmla="*/ 4564014 w 9683888"/>
              <a:gd name="connsiteY49" fmla="*/ 553660 h 743457"/>
              <a:gd name="connsiteX50" fmla="*/ 4568602 w 9683888"/>
              <a:gd name="connsiteY50" fmla="*/ 550913 h 743457"/>
              <a:gd name="connsiteX51" fmla="*/ 4595289 w 9683888"/>
              <a:gd name="connsiteY51" fmla="*/ 537407 h 743457"/>
              <a:gd name="connsiteX52" fmla="*/ 4739026 w 9683888"/>
              <a:gd name="connsiteY52" fmla="*/ 532483 h 743457"/>
              <a:gd name="connsiteX53" fmla="*/ 5061335 w 9683888"/>
              <a:gd name="connsiteY53" fmla="*/ 545635 h 743457"/>
              <a:gd name="connsiteX54" fmla="*/ 5338634 w 9683888"/>
              <a:gd name="connsiteY54" fmla="*/ 595754 h 743457"/>
              <a:gd name="connsiteX55" fmla="*/ 5529430 w 9683888"/>
              <a:gd name="connsiteY55" fmla="*/ 606335 h 743457"/>
              <a:gd name="connsiteX56" fmla="*/ 5604039 w 9683888"/>
              <a:gd name="connsiteY56" fmla="*/ 607676 h 743457"/>
              <a:gd name="connsiteX57" fmla="*/ 5625281 w 9683888"/>
              <a:gd name="connsiteY57" fmla="*/ 617253 h 743457"/>
              <a:gd name="connsiteX58" fmla="*/ 5628138 w 9683888"/>
              <a:gd name="connsiteY58" fmla="*/ 615483 h 743457"/>
              <a:gd name="connsiteX59" fmla="*/ 5653593 w 9683888"/>
              <a:gd name="connsiteY59" fmla="*/ 617873 h 743457"/>
              <a:gd name="connsiteX60" fmla="*/ 5658658 w 9683888"/>
              <a:gd name="connsiteY60" fmla="*/ 624279 h 743457"/>
              <a:gd name="connsiteX61" fmla="*/ 5675963 w 9683888"/>
              <a:gd name="connsiteY61" fmla="*/ 627762 h 743457"/>
              <a:gd name="connsiteX62" fmla="*/ 5709625 w 9683888"/>
              <a:gd name="connsiteY62" fmla="*/ 639593 h 743457"/>
              <a:gd name="connsiteX63" fmla="*/ 5716324 w 9683888"/>
              <a:gd name="connsiteY63" fmla="*/ 637148 h 743457"/>
              <a:gd name="connsiteX64" fmla="*/ 5767720 w 9683888"/>
              <a:gd name="connsiteY64" fmla="*/ 647737 h 743457"/>
              <a:gd name="connsiteX65" fmla="*/ 5768619 w 9683888"/>
              <a:gd name="connsiteY65" fmla="*/ 645671 h 743457"/>
              <a:gd name="connsiteX66" fmla="*/ 5858696 w 9683888"/>
              <a:gd name="connsiteY66" fmla="*/ 628099 h 743457"/>
              <a:gd name="connsiteX67" fmla="*/ 5935260 w 9683888"/>
              <a:gd name="connsiteY67" fmla="*/ 596904 h 743457"/>
              <a:gd name="connsiteX68" fmla="*/ 5946176 w 9683888"/>
              <a:gd name="connsiteY68" fmla="*/ 597874 h 743457"/>
              <a:gd name="connsiteX69" fmla="*/ 5946447 w 9683888"/>
              <a:gd name="connsiteY69" fmla="*/ 597396 h 743457"/>
              <a:gd name="connsiteX70" fmla="*/ 5958069 w 9683888"/>
              <a:gd name="connsiteY70" fmla="*/ 597432 h 743457"/>
              <a:gd name="connsiteX71" fmla="*/ 5966081 w 9683888"/>
              <a:gd name="connsiteY71" fmla="*/ 599643 h 743457"/>
              <a:gd name="connsiteX72" fmla="*/ 5987259 w 9683888"/>
              <a:gd name="connsiteY72" fmla="*/ 601523 h 743457"/>
              <a:gd name="connsiteX73" fmla="*/ 5994905 w 9683888"/>
              <a:gd name="connsiteY73" fmla="*/ 598873 h 743457"/>
              <a:gd name="connsiteX74" fmla="*/ 6054803 w 9683888"/>
              <a:gd name="connsiteY74" fmla="*/ 541202 h 743457"/>
              <a:gd name="connsiteX75" fmla="*/ 6188672 w 9683888"/>
              <a:gd name="connsiteY75" fmla="*/ 496389 h 743457"/>
              <a:gd name="connsiteX76" fmla="*/ 6323280 w 9683888"/>
              <a:gd name="connsiteY76" fmla="*/ 458013 h 743457"/>
              <a:gd name="connsiteX77" fmla="*/ 6457257 w 9683888"/>
              <a:gd name="connsiteY77" fmla="*/ 414621 h 743457"/>
              <a:gd name="connsiteX78" fmla="*/ 6530019 w 9683888"/>
              <a:gd name="connsiteY78" fmla="*/ 423168 h 743457"/>
              <a:gd name="connsiteX79" fmla="*/ 6626800 w 9683888"/>
              <a:gd name="connsiteY79" fmla="*/ 375078 h 743457"/>
              <a:gd name="connsiteX80" fmla="*/ 6689231 w 9683888"/>
              <a:gd name="connsiteY80" fmla="*/ 353501 h 743457"/>
              <a:gd name="connsiteX81" fmla="*/ 6726440 w 9683888"/>
              <a:gd name="connsiteY81" fmla="*/ 340276 h 743457"/>
              <a:gd name="connsiteX82" fmla="*/ 6835228 w 9683888"/>
              <a:gd name="connsiteY82" fmla="*/ 329393 h 743457"/>
              <a:gd name="connsiteX83" fmla="*/ 7039363 w 9683888"/>
              <a:gd name="connsiteY83" fmla="*/ 370823 h 743457"/>
              <a:gd name="connsiteX84" fmla="*/ 7095156 w 9683888"/>
              <a:gd name="connsiteY84" fmla="*/ 366075 h 743457"/>
              <a:gd name="connsiteX85" fmla="*/ 7187061 w 9683888"/>
              <a:gd name="connsiteY85" fmla="*/ 383876 h 743457"/>
              <a:gd name="connsiteX86" fmla="*/ 7295039 w 9683888"/>
              <a:gd name="connsiteY86" fmla="*/ 355046 h 743457"/>
              <a:gd name="connsiteX87" fmla="*/ 7373651 w 9683888"/>
              <a:gd name="connsiteY87" fmla="*/ 322299 h 743457"/>
              <a:gd name="connsiteX88" fmla="*/ 7418964 w 9683888"/>
              <a:gd name="connsiteY88" fmla="*/ 308685 h 743457"/>
              <a:gd name="connsiteX89" fmla="*/ 7450568 w 9683888"/>
              <a:gd name="connsiteY89" fmla="*/ 293511 h 743457"/>
              <a:gd name="connsiteX90" fmla="*/ 7538380 w 9683888"/>
              <a:gd name="connsiteY90" fmla="*/ 283235 h 743457"/>
              <a:gd name="connsiteX91" fmla="*/ 7786348 w 9683888"/>
              <a:gd name="connsiteY91" fmla="*/ 225377 h 743457"/>
              <a:gd name="connsiteX92" fmla="*/ 7849534 w 9683888"/>
              <a:gd name="connsiteY92" fmla="*/ 245434 h 743457"/>
              <a:gd name="connsiteX93" fmla="*/ 7981165 w 9683888"/>
              <a:gd name="connsiteY93" fmla="*/ 222252 h 743457"/>
              <a:gd name="connsiteX94" fmla="*/ 8171882 w 9683888"/>
              <a:gd name="connsiteY94" fmla="*/ 222497 h 743457"/>
              <a:gd name="connsiteX95" fmla="*/ 8242270 w 9683888"/>
              <a:gd name="connsiteY95" fmla="*/ 180535 h 743457"/>
              <a:gd name="connsiteX96" fmla="*/ 8490152 w 9683888"/>
              <a:gd name="connsiteY96" fmla="*/ 209193 h 743457"/>
              <a:gd name="connsiteX97" fmla="*/ 8622272 w 9683888"/>
              <a:gd name="connsiteY97" fmla="*/ 188859 h 743457"/>
              <a:gd name="connsiteX98" fmla="*/ 8738606 w 9683888"/>
              <a:gd name="connsiteY98" fmla="*/ 208945 h 743457"/>
              <a:gd name="connsiteX99" fmla="*/ 8831307 w 9683888"/>
              <a:gd name="connsiteY99" fmla="*/ 207738 h 743457"/>
              <a:gd name="connsiteX100" fmla="*/ 8891432 w 9683888"/>
              <a:gd name="connsiteY100" fmla="*/ 184510 h 743457"/>
              <a:gd name="connsiteX101" fmla="*/ 8946980 w 9683888"/>
              <a:gd name="connsiteY101" fmla="*/ 145578 h 743457"/>
              <a:gd name="connsiteX102" fmla="*/ 9107760 w 9683888"/>
              <a:gd name="connsiteY102" fmla="*/ 128052 h 743457"/>
              <a:gd name="connsiteX103" fmla="*/ 9195623 w 9683888"/>
              <a:gd name="connsiteY103" fmla="*/ 100212 h 743457"/>
              <a:gd name="connsiteX104" fmla="*/ 9256898 w 9683888"/>
              <a:gd name="connsiteY104" fmla="*/ 73900 h 743457"/>
              <a:gd name="connsiteX105" fmla="*/ 9351740 w 9683888"/>
              <a:gd name="connsiteY105" fmla="*/ 80439 h 743457"/>
              <a:gd name="connsiteX106" fmla="*/ 9539796 w 9683888"/>
              <a:gd name="connsiteY106" fmla="*/ 87069 h 743457"/>
              <a:gd name="connsiteX107" fmla="*/ 9619109 w 9683888"/>
              <a:gd name="connsiteY107" fmla="*/ 39994 h 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9683888" h="743457">
                <a:moveTo>
                  <a:pt x="9683888" y="0"/>
                </a:moveTo>
                <a:lnTo>
                  <a:pt x="0" y="0"/>
                </a:lnTo>
                <a:lnTo>
                  <a:pt x="0" y="365878"/>
                </a:lnTo>
                <a:lnTo>
                  <a:pt x="11844" y="367909"/>
                </a:lnTo>
                <a:cubicBezTo>
                  <a:pt x="50423" y="374387"/>
                  <a:pt x="87879" y="380746"/>
                  <a:pt x="106208" y="385974"/>
                </a:cubicBezTo>
                <a:cubicBezTo>
                  <a:pt x="119919" y="389979"/>
                  <a:pt x="149687" y="402128"/>
                  <a:pt x="183667" y="399162"/>
                </a:cubicBezTo>
                <a:cubicBezTo>
                  <a:pt x="228274" y="394575"/>
                  <a:pt x="256969" y="398315"/>
                  <a:pt x="292430" y="390408"/>
                </a:cubicBezTo>
                <a:cubicBezTo>
                  <a:pt x="325377" y="395694"/>
                  <a:pt x="374510" y="420053"/>
                  <a:pt x="386942" y="395582"/>
                </a:cubicBezTo>
                <a:cubicBezTo>
                  <a:pt x="400429" y="416427"/>
                  <a:pt x="451168" y="399411"/>
                  <a:pt x="485751" y="408404"/>
                </a:cubicBezTo>
                <a:cubicBezTo>
                  <a:pt x="520399" y="423586"/>
                  <a:pt x="570416" y="404235"/>
                  <a:pt x="604107" y="418647"/>
                </a:cubicBezTo>
                <a:cubicBezTo>
                  <a:pt x="633631" y="425521"/>
                  <a:pt x="672063" y="446364"/>
                  <a:pt x="694081" y="449524"/>
                </a:cubicBezTo>
                <a:cubicBezTo>
                  <a:pt x="700528" y="463278"/>
                  <a:pt x="713487" y="450700"/>
                  <a:pt x="762452" y="456090"/>
                </a:cubicBezTo>
                <a:cubicBezTo>
                  <a:pt x="811417" y="461479"/>
                  <a:pt x="935420" y="470466"/>
                  <a:pt x="987872" y="481862"/>
                </a:cubicBezTo>
                <a:cubicBezTo>
                  <a:pt x="1018493" y="475799"/>
                  <a:pt x="1019470" y="516810"/>
                  <a:pt x="1077163" y="524467"/>
                </a:cubicBezTo>
                <a:cubicBezTo>
                  <a:pt x="1124222" y="535807"/>
                  <a:pt x="1202940" y="574855"/>
                  <a:pt x="1258716" y="587975"/>
                </a:cubicBezTo>
                <a:cubicBezTo>
                  <a:pt x="1274181" y="586466"/>
                  <a:pt x="1286859" y="589632"/>
                  <a:pt x="1298056" y="595413"/>
                </a:cubicBezTo>
                <a:lnTo>
                  <a:pt x="1327017" y="617412"/>
                </a:lnTo>
                <a:lnTo>
                  <a:pt x="1347909" y="620209"/>
                </a:lnTo>
                <a:cubicBezTo>
                  <a:pt x="1377004" y="628445"/>
                  <a:pt x="1394712" y="616344"/>
                  <a:pt x="1421792" y="626139"/>
                </a:cubicBezTo>
                <a:cubicBezTo>
                  <a:pt x="1466260" y="647543"/>
                  <a:pt x="1506099" y="610975"/>
                  <a:pt x="1519789" y="645011"/>
                </a:cubicBezTo>
                <a:cubicBezTo>
                  <a:pt x="1556219" y="665699"/>
                  <a:pt x="1578776" y="668950"/>
                  <a:pt x="1620886" y="687715"/>
                </a:cubicBezTo>
                <a:cubicBezTo>
                  <a:pt x="1658228" y="693647"/>
                  <a:pt x="1636224" y="694371"/>
                  <a:pt x="1676745" y="690130"/>
                </a:cubicBezTo>
                <a:cubicBezTo>
                  <a:pt x="1713709" y="697532"/>
                  <a:pt x="1774627" y="701403"/>
                  <a:pt x="1832228" y="690860"/>
                </a:cubicBezTo>
                <a:cubicBezTo>
                  <a:pt x="1866586" y="689181"/>
                  <a:pt x="1949046" y="755765"/>
                  <a:pt x="1980464" y="704858"/>
                </a:cubicBezTo>
                <a:cubicBezTo>
                  <a:pt x="2001472" y="716610"/>
                  <a:pt x="2020758" y="710467"/>
                  <a:pt x="2051150" y="711187"/>
                </a:cubicBezTo>
                <a:cubicBezTo>
                  <a:pt x="2081543" y="711907"/>
                  <a:pt x="2117567" y="736153"/>
                  <a:pt x="2162824" y="709178"/>
                </a:cubicBezTo>
                <a:cubicBezTo>
                  <a:pt x="2219712" y="701824"/>
                  <a:pt x="2181421" y="742368"/>
                  <a:pt x="2259859" y="718188"/>
                </a:cubicBezTo>
                <a:cubicBezTo>
                  <a:pt x="2296623" y="733933"/>
                  <a:pt x="2337412" y="741012"/>
                  <a:pt x="2378290" y="738748"/>
                </a:cubicBezTo>
                <a:cubicBezTo>
                  <a:pt x="2380041" y="725410"/>
                  <a:pt x="2399659" y="741017"/>
                  <a:pt x="2407828" y="743457"/>
                </a:cubicBezTo>
                <a:cubicBezTo>
                  <a:pt x="2406113" y="735180"/>
                  <a:pt x="2421642" y="728742"/>
                  <a:pt x="2428936" y="734697"/>
                </a:cubicBezTo>
                <a:cubicBezTo>
                  <a:pt x="2468648" y="720822"/>
                  <a:pt x="2584275" y="677579"/>
                  <a:pt x="2646106" y="660204"/>
                </a:cubicBezTo>
                <a:cubicBezTo>
                  <a:pt x="2706894" y="652346"/>
                  <a:pt x="2738390" y="612318"/>
                  <a:pt x="2799920" y="630451"/>
                </a:cubicBezTo>
                <a:cubicBezTo>
                  <a:pt x="2856798" y="622940"/>
                  <a:pt x="2902940" y="602232"/>
                  <a:pt x="2953556" y="607173"/>
                </a:cubicBezTo>
                <a:cubicBezTo>
                  <a:pt x="2970626" y="593247"/>
                  <a:pt x="2988095" y="586399"/>
                  <a:pt x="3009839" y="601743"/>
                </a:cubicBezTo>
                <a:cubicBezTo>
                  <a:pt x="3046166" y="594868"/>
                  <a:pt x="3085682" y="586046"/>
                  <a:pt x="3115016" y="584982"/>
                </a:cubicBezTo>
                <a:cubicBezTo>
                  <a:pt x="3144992" y="587935"/>
                  <a:pt x="3158740" y="599045"/>
                  <a:pt x="3185844" y="595356"/>
                </a:cubicBezTo>
                <a:cubicBezTo>
                  <a:pt x="3209939" y="576197"/>
                  <a:pt x="3221731" y="614583"/>
                  <a:pt x="3246013" y="592418"/>
                </a:cubicBezTo>
                <a:cubicBezTo>
                  <a:pt x="3228976" y="565486"/>
                  <a:pt x="3320172" y="599686"/>
                  <a:pt x="3313565" y="574138"/>
                </a:cubicBezTo>
                <a:cubicBezTo>
                  <a:pt x="3341586" y="564515"/>
                  <a:pt x="3371901" y="555346"/>
                  <a:pt x="3414143" y="553730"/>
                </a:cubicBezTo>
                <a:cubicBezTo>
                  <a:pt x="3463229" y="557630"/>
                  <a:pt x="3476532" y="539673"/>
                  <a:pt x="3552895" y="548563"/>
                </a:cubicBezTo>
                <a:cubicBezTo>
                  <a:pt x="3620356" y="561042"/>
                  <a:pt x="3688830" y="574962"/>
                  <a:pt x="3753012" y="599520"/>
                </a:cubicBezTo>
                <a:cubicBezTo>
                  <a:pt x="3769580" y="615048"/>
                  <a:pt x="3777112" y="602961"/>
                  <a:pt x="3804392" y="604131"/>
                </a:cubicBezTo>
                <a:cubicBezTo>
                  <a:pt x="3831672" y="605301"/>
                  <a:pt x="3878076" y="605222"/>
                  <a:pt x="3916696" y="606540"/>
                </a:cubicBezTo>
                <a:cubicBezTo>
                  <a:pt x="3970533" y="603881"/>
                  <a:pt x="3981244" y="618066"/>
                  <a:pt x="4063849" y="604058"/>
                </a:cubicBezTo>
                <a:cubicBezTo>
                  <a:pt x="4074473" y="605185"/>
                  <a:pt x="4134611" y="589365"/>
                  <a:pt x="4172179" y="592355"/>
                </a:cubicBezTo>
                <a:cubicBezTo>
                  <a:pt x="4180554" y="576172"/>
                  <a:pt x="4255433" y="602075"/>
                  <a:pt x="4276294" y="587119"/>
                </a:cubicBezTo>
                <a:cubicBezTo>
                  <a:pt x="4326119" y="586973"/>
                  <a:pt x="4361692" y="573867"/>
                  <a:pt x="4411090" y="575600"/>
                </a:cubicBezTo>
                <a:cubicBezTo>
                  <a:pt x="4465125" y="575500"/>
                  <a:pt x="4518088" y="570805"/>
                  <a:pt x="4540465" y="567464"/>
                </a:cubicBezTo>
                <a:lnTo>
                  <a:pt x="4545352" y="555554"/>
                </a:lnTo>
                <a:lnTo>
                  <a:pt x="4564014" y="553660"/>
                </a:lnTo>
                <a:lnTo>
                  <a:pt x="4568602" y="550913"/>
                </a:lnTo>
                <a:cubicBezTo>
                  <a:pt x="4577353" y="545618"/>
                  <a:pt x="4586105" y="540734"/>
                  <a:pt x="4595289" y="537407"/>
                </a:cubicBezTo>
                <a:cubicBezTo>
                  <a:pt x="4623104" y="537511"/>
                  <a:pt x="4660764" y="533229"/>
                  <a:pt x="4739026" y="532483"/>
                </a:cubicBezTo>
                <a:cubicBezTo>
                  <a:pt x="4806238" y="527255"/>
                  <a:pt x="4944577" y="524439"/>
                  <a:pt x="5061335" y="545635"/>
                </a:cubicBezTo>
                <a:cubicBezTo>
                  <a:pt x="5167156" y="553533"/>
                  <a:pt x="5251789" y="586167"/>
                  <a:pt x="5338634" y="595754"/>
                </a:cubicBezTo>
                <a:cubicBezTo>
                  <a:pt x="5415763" y="589622"/>
                  <a:pt x="5434719" y="609365"/>
                  <a:pt x="5529430" y="606335"/>
                </a:cubicBezTo>
                <a:cubicBezTo>
                  <a:pt x="5534498" y="613561"/>
                  <a:pt x="5597157" y="603269"/>
                  <a:pt x="5604039" y="607676"/>
                </a:cubicBezTo>
                <a:lnTo>
                  <a:pt x="5625281" y="617253"/>
                </a:lnTo>
                <a:lnTo>
                  <a:pt x="5628138" y="615483"/>
                </a:lnTo>
                <a:cubicBezTo>
                  <a:pt x="5640641" y="612245"/>
                  <a:pt x="5648217" y="613966"/>
                  <a:pt x="5653593" y="617873"/>
                </a:cubicBezTo>
                <a:lnTo>
                  <a:pt x="5658658" y="624279"/>
                </a:lnTo>
                <a:lnTo>
                  <a:pt x="5675963" y="627762"/>
                </a:lnTo>
                <a:lnTo>
                  <a:pt x="5709625" y="639593"/>
                </a:lnTo>
                <a:lnTo>
                  <a:pt x="5716324" y="637148"/>
                </a:lnTo>
                <a:lnTo>
                  <a:pt x="5767720" y="647737"/>
                </a:lnTo>
                <a:lnTo>
                  <a:pt x="5768619" y="645671"/>
                </a:lnTo>
                <a:cubicBezTo>
                  <a:pt x="5776130" y="642927"/>
                  <a:pt x="5830922" y="636226"/>
                  <a:pt x="5858696" y="628099"/>
                </a:cubicBezTo>
                <a:lnTo>
                  <a:pt x="5935260" y="596904"/>
                </a:lnTo>
                <a:lnTo>
                  <a:pt x="5946176" y="597874"/>
                </a:lnTo>
                <a:lnTo>
                  <a:pt x="5946447" y="597396"/>
                </a:lnTo>
                <a:cubicBezTo>
                  <a:pt x="5948934" y="596546"/>
                  <a:pt x="5952567" y="596468"/>
                  <a:pt x="5958069" y="597432"/>
                </a:cubicBezTo>
                <a:lnTo>
                  <a:pt x="5966081" y="599643"/>
                </a:lnTo>
                <a:lnTo>
                  <a:pt x="5987259" y="601523"/>
                </a:lnTo>
                <a:lnTo>
                  <a:pt x="5994905" y="598873"/>
                </a:lnTo>
                <a:cubicBezTo>
                  <a:pt x="6020610" y="579716"/>
                  <a:pt x="6016968" y="560235"/>
                  <a:pt x="6054803" y="541202"/>
                </a:cubicBezTo>
                <a:cubicBezTo>
                  <a:pt x="6108247" y="527358"/>
                  <a:pt x="6130976" y="484538"/>
                  <a:pt x="6188672" y="496389"/>
                </a:cubicBezTo>
                <a:cubicBezTo>
                  <a:pt x="6238659" y="483279"/>
                  <a:pt x="6277194" y="458153"/>
                  <a:pt x="6323280" y="458013"/>
                </a:cubicBezTo>
                <a:cubicBezTo>
                  <a:pt x="6368044" y="444385"/>
                  <a:pt x="6422801" y="420428"/>
                  <a:pt x="6457257" y="414621"/>
                </a:cubicBezTo>
                <a:cubicBezTo>
                  <a:pt x="6483424" y="410645"/>
                  <a:pt x="6508964" y="423228"/>
                  <a:pt x="6530019" y="423168"/>
                </a:cubicBezTo>
                <a:cubicBezTo>
                  <a:pt x="6558276" y="416578"/>
                  <a:pt x="6600264" y="386690"/>
                  <a:pt x="6626800" y="375078"/>
                </a:cubicBezTo>
                <a:cubicBezTo>
                  <a:pt x="6664418" y="400828"/>
                  <a:pt x="6655535" y="354302"/>
                  <a:pt x="6689231" y="353501"/>
                </a:cubicBezTo>
                <a:cubicBezTo>
                  <a:pt x="6708837" y="361122"/>
                  <a:pt x="6719642" y="359485"/>
                  <a:pt x="6726440" y="340276"/>
                </a:cubicBezTo>
                <a:cubicBezTo>
                  <a:pt x="6818329" y="378763"/>
                  <a:pt x="6765502" y="328183"/>
                  <a:pt x="6835228" y="329393"/>
                </a:cubicBezTo>
                <a:cubicBezTo>
                  <a:pt x="6897464" y="335048"/>
                  <a:pt x="6962224" y="329085"/>
                  <a:pt x="7039363" y="370823"/>
                </a:cubicBezTo>
                <a:cubicBezTo>
                  <a:pt x="7056368" y="384567"/>
                  <a:pt x="7070539" y="363899"/>
                  <a:pt x="7095156" y="366075"/>
                </a:cubicBezTo>
                <a:cubicBezTo>
                  <a:pt x="7119772" y="368250"/>
                  <a:pt x="7153748" y="385714"/>
                  <a:pt x="7187061" y="383876"/>
                </a:cubicBezTo>
                <a:cubicBezTo>
                  <a:pt x="7242115" y="377604"/>
                  <a:pt x="7270954" y="334249"/>
                  <a:pt x="7295039" y="355046"/>
                </a:cubicBezTo>
                <a:cubicBezTo>
                  <a:pt x="7320104" y="344159"/>
                  <a:pt x="7343179" y="301443"/>
                  <a:pt x="7373651" y="322299"/>
                </a:cubicBezTo>
                <a:cubicBezTo>
                  <a:pt x="7367160" y="298575"/>
                  <a:pt x="7410095" y="329040"/>
                  <a:pt x="7418964" y="308685"/>
                </a:cubicBezTo>
                <a:cubicBezTo>
                  <a:pt x="7424243" y="291807"/>
                  <a:pt x="7438503" y="297117"/>
                  <a:pt x="7450568" y="293511"/>
                </a:cubicBezTo>
                <a:cubicBezTo>
                  <a:pt x="7461276" y="277652"/>
                  <a:pt x="7519437" y="275664"/>
                  <a:pt x="7538380" y="283235"/>
                </a:cubicBezTo>
                <a:cubicBezTo>
                  <a:pt x="7594343" y="271879"/>
                  <a:pt x="7734488" y="231676"/>
                  <a:pt x="7786348" y="225377"/>
                </a:cubicBezTo>
                <a:cubicBezTo>
                  <a:pt x="7797693" y="277094"/>
                  <a:pt x="7847327" y="236176"/>
                  <a:pt x="7849534" y="245434"/>
                </a:cubicBezTo>
                <a:cubicBezTo>
                  <a:pt x="7894253" y="231282"/>
                  <a:pt x="7937937" y="238796"/>
                  <a:pt x="7981165" y="222252"/>
                </a:cubicBezTo>
                <a:cubicBezTo>
                  <a:pt x="8066564" y="234459"/>
                  <a:pt x="8127007" y="235277"/>
                  <a:pt x="8171882" y="222497"/>
                </a:cubicBezTo>
                <a:cubicBezTo>
                  <a:pt x="8183092" y="205785"/>
                  <a:pt x="8217423" y="177145"/>
                  <a:pt x="8242270" y="180535"/>
                </a:cubicBezTo>
                <a:cubicBezTo>
                  <a:pt x="8294138" y="178846"/>
                  <a:pt x="8410926" y="208334"/>
                  <a:pt x="8490152" y="209193"/>
                </a:cubicBezTo>
                <a:cubicBezTo>
                  <a:pt x="8558493" y="195433"/>
                  <a:pt x="8564727" y="233466"/>
                  <a:pt x="8622272" y="188859"/>
                </a:cubicBezTo>
                <a:cubicBezTo>
                  <a:pt x="8659556" y="191317"/>
                  <a:pt x="8666988" y="178214"/>
                  <a:pt x="8738606" y="208945"/>
                </a:cubicBezTo>
                <a:cubicBezTo>
                  <a:pt x="8769507" y="208543"/>
                  <a:pt x="8800406" y="224019"/>
                  <a:pt x="8831307" y="207738"/>
                </a:cubicBezTo>
                <a:cubicBezTo>
                  <a:pt x="8836477" y="191612"/>
                  <a:pt x="8870109" y="182455"/>
                  <a:pt x="8891432" y="184510"/>
                </a:cubicBezTo>
                <a:cubicBezTo>
                  <a:pt x="8876795" y="135260"/>
                  <a:pt x="8938553" y="173381"/>
                  <a:pt x="8946980" y="145578"/>
                </a:cubicBezTo>
                <a:cubicBezTo>
                  <a:pt x="9010957" y="156064"/>
                  <a:pt x="9046552" y="157746"/>
                  <a:pt x="9107760" y="128052"/>
                </a:cubicBezTo>
                <a:cubicBezTo>
                  <a:pt x="9135191" y="151813"/>
                  <a:pt x="9184204" y="114911"/>
                  <a:pt x="9195623" y="100212"/>
                </a:cubicBezTo>
                <a:cubicBezTo>
                  <a:pt x="9222736" y="85917"/>
                  <a:pt x="9230892" y="98248"/>
                  <a:pt x="9256898" y="73900"/>
                </a:cubicBezTo>
                <a:cubicBezTo>
                  <a:pt x="9276443" y="63724"/>
                  <a:pt x="9334001" y="80454"/>
                  <a:pt x="9351740" y="80439"/>
                </a:cubicBezTo>
                <a:cubicBezTo>
                  <a:pt x="9398889" y="82633"/>
                  <a:pt x="9473718" y="102566"/>
                  <a:pt x="9539796" y="87069"/>
                </a:cubicBezTo>
                <a:cubicBezTo>
                  <a:pt x="9565852" y="70987"/>
                  <a:pt x="9591569" y="56211"/>
                  <a:pt x="9619109" y="3999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137034" y="2194101"/>
            <a:ext cx="6463301" cy="3361125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/>
              <a:t>Askeri takımlar – 1970’ler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/>
              <a:t>AOG – 1999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/>
              <a:t>İOG – 2000 (Kulüp 2003)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/>
              <a:t>Türkiye Oryantiring Federasyonu – 2002 (TDF bünyesinde)             – 2004 (TİF bünyesinde)               – 2006 (Bağımsız)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/>
              <a:t>İlk resmi sivil organizasyon – 2000 (Üniversiteler arası)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/>
              <a:t>İlk Türkiye Şampiyonası – 2002 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722" y="665567"/>
            <a:ext cx="1633962" cy="1633962"/>
          </a:xfrm>
          <a:prstGeom prst="rect">
            <a:avLst/>
          </a:prstGeom>
        </p:spPr>
      </p:pic>
      <p:pic>
        <p:nvPicPr>
          <p:cNvPr id="7" name="Resim Yer Tutucusu 6"/>
          <p:cNvPicPr preferRelativeResize="0"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989" y="2616010"/>
            <a:ext cx="2769428" cy="1633962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C7BCC73-A901-44EB-B0E7-879E19267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79827"/>
            <a:ext cx="10680562" cy="1078174"/>
          </a:xfrm>
          <a:custGeom>
            <a:avLst/>
            <a:gdLst>
              <a:gd name="connsiteX0" fmla="*/ 3617689 w 10680562"/>
              <a:gd name="connsiteY0" fmla="*/ 0 h 1605023"/>
              <a:gd name="connsiteX1" fmla="*/ 3635901 w 10680562"/>
              <a:gd name="connsiteY1" fmla="*/ 7738 h 1605023"/>
              <a:gd name="connsiteX2" fmla="*/ 3690891 w 10680562"/>
              <a:gd name="connsiteY2" fmla="*/ 7049 h 1605023"/>
              <a:gd name="connsiteX3" fmla="*/ 3832247 w 10680562"/>
              <a:gd name="connsiteY3" fmla="*/ 13937 h 1605023"/>
              <a:gd name="connsiteX4" fmla="*/ 3999111 w 10680562"/>
              <a:gd name="connsiteY4" fmla="*/ 44624 h 1605023"/>
              <a:gd name="connsiteX5" fmla="*/ 4034676 w 10680562"/>
              <a:gd name="connsiteY5" fmla="*/ 48775 h 1605023"/>
              <a:gd name="connsiteX6" fmla="*/ 4065394 w 10680562"/>
              <a:gd name="connsiteY6" fmla="*/ 42879 h 1605023"/>
              <a:gd name="connsiteX7" fmla="*/ 4072648 w 10680562"/>
              <a:gd name="connsiteY7" fmla="*/ 33262 h 1605023"/>
              <a:gd name="connsiteX8" fmla="*/ 4092232 w 10680562"/>
              <a:gd name="connsiteY8" fmla="*/ 34026 h 1605023"/>
              <a:gd name="connsiteX9" fmla="*/ 4097470 w 10680562"/>
              <a:gd name="connsiteY9" fmla="*/ 32252 h 1605023"/>
              <a:gd name="connsiteX10" fmla="*/ 4127488 w 10680562"/>
              <a:gd name="connsiteY10" fmla="*/ 24056 h 1605023"/>
              <a:gd name="connsiteX11" fmla="*/ 4190803 w 10680562"/>
              <a:gd name="connsiteY11" fmla="*/ 55685 h 1605023"/>
              <a:gd name="connsiteX12" fmla="*/ 4269333 w 10680562"/>
              <a:gd name="connsiteY12" fmla="*/ 54186 h 1605023"/>
              <a:gd name="connsiteX13" fmla="*/ 4481486 w 10680562"/>
              <a:gd name="connsiteY13" fmla="*/ 116915 h 1605023"/>
              <a:gd name="connsiteX14" fmla="*/ 4651418 w 10680562"/>
              <a:gd name="connsiteY14" fmla="*/ 150071 h 1605023"/>
              <a:gd name="connsiteX15" fmla="*/ 4863575 w 10680562"/>
              <a:gd name="connsiteY15" fmla="*/ 175458 h 1605023"/>
              <a:gd name="connsiteX16" fmla="*/ 5013635 w 10680562"/>
              <a:gd name="connsiteY16" fmla="*/ 213928 h 1605023"/>
              <a:gd name="connsiteX17" fmla="*/ 5203044 w 10680562"/>
              <a:gd name="connsiteY17" fmla="*/ 228946 h 1605023"/>
              <a:gd name="connsiteX18" fmla="*/ 5207070 w 10680562"/>
              <a:gd name="connsiteY18" fmla="*/ 235105 h 1605023"/>
              <a:gd name="connsiteX19" fmla="*/ 5224253 w 10680562"/>
              <a:gd name="connsiteY19" fmla="*/ 240320 h 1605023"/>
              <a:gd name="connsiteX20" fmla="*/ 5256736 w 10680562"/>
              <a:gd name="connsiteY20" fmla="*/ 254811 h 1605023"/>
              <a:gd name="connsiteX21" fmla="*/ 5264095 w 10680562"/>
              <a:gd name="connsiteY21" fmla="*/ 253567 h 1605023"/>
              <a:gd name="connsiteX22" fmla="*/ 5315084 w 10680562"/>
              <a:gd name="connsiteY22" fmla="*/ 269264 h 1605023"/>
              <a:gd name="connsiteX23" fmla="*/ 5316393 w 10680562"/>
              <a:gd name="connsiteY23" fmla="*/ 267603 h 1605023"/>
              <a:gd name="connsiteX24" fmla="*/ 5333427 w 10680562"/>
              <a:gd name="connsiteY24" fmla="*/ 263823 h 1605023"/>
              <a:gd name="connsiteX25" fmla="*/ 5364589 w 10680562"/>
              <a:gd name="connsiteY25" fmla="*/ 260882 h 1605023"/>
              <a:gd name="connsiteX26" fmla="*/ 5443973 w 10680562"/>
              <a:gd name="connsiteY26" fmla="*/ 230866 h 1605023"/>
              <a:gd name="connsiteX27" fmla="*/ 5497201 w 10680562"/>
              <a:gd name="connsiteY27" fmla="*/ 247023 h 1605023"/>
              <a:gd name="connsiteX28" fmla="*/ 5508269 w 10680562"/>
              <a:gd name="connsiteY28" fmla="*/ 249256 h 1605023"/>
              <a:gd name="connsiteX29" fmla="*/ 5508636 w 10680562"/>
              <a:gd name="connsiteY29" fmla="*/ 248880 h 1605023"/>
              <a:gd name="connsiteX30" fmla="*/ 5520606 w 10680562"/>
              <a:gd name="connsiteY30" fmla="*/ 250400 h 1605023"/>
              <a:gd name="connsiteX31" fmla="*/ 5528451 w 10680562"/>
              <a:gd name="connsiteY31" fmla="*/ 253330 h 1605023"/>
              <a:gd name="connsiteX32" fmla="*/ 5549923 w 10680562"/>
              <a:gd name="connsiteY32" fmla="*/ 257662 h 1605023"/>
              <a:gd name="connsiteX33" fmla="*/ 5558295 w 10680562"/>
              <a:gd name="connsiteY33" fmla="*/ 256364 h 1605023"/>
              <a:gd name="connsiteX34" fmla="*/ 5664799 w 10680562"/>
              <a:gd name="connsiteY34" fmla="*/ 278924 h 1605023"/>
              <a:gd name="connsiteX35" fmla="*/ 5796160 w 10680562"/>
              <a:gd name="connsiteY35" fmla="*/ 307979 h 1605023"/>
              <a:gd name="connsiteX36" fmla="*/ 5897647 w 10680562"/>
              <a:gd name="connsiteY36" fmla="*/ 339431 h 1605023"/>
              <a:gd name="connsiteX37" fmla="*/ 5978838 w 10680562"/>
              <a:gd name="connsiteY37" fmla="*/ 367970 h 1605023"/>
              <a:gd name="connsiteX38" fmla="*/ 6050367 w 10680562"/>
              <a:gd name="connsiteY38" fmla="*/ 386341 h 1605023"/>
              <a:gd name="connsiteX39" fmla="*/ 6140609 w 10680562"/>
              <a:gd name="connsiteY39" fmla="*/ 385135 h 1605023"/>
              <a:gd name="connsiteX40" fmla="*/ 6302950 w 10680562"/>
              <a:gd name="connsiteY40" fmla="*/ 448183 h 1605023"/>
              <a:gd name="connsiteX41" fmla="*/ 6308533 w 10680562"/>
              <a:gd name="connsiteY41" fmla="*/ 448551 h 1605023"/>
              <a:gd name="connsiteX42" fmla="*/ 6340278 w 10680562"/>
              <a:gd name="connsiteY42" fmla="*/ 468555 h 1605023"/>
              <a:gd name="connsiteX43" fmla="*/ 6341685 w 10680562"/>
              <a:gd name="connsiteY43" fmla="*/ 467587 h 1605023"/>
              <a:gd name="connsiteX44" fmla="*/ 6354862 w 10680562"/>
              <a:gd name="connsiteY44" fmla="*/ 467794 h 1605023"/>
              <a:gd name="connsiteX45" fmla="*/ 6377840 w 10680562"/>
              <a:gd name="connsiteY45" fmla="*/ 471024 h 1605023"/>
              <a:gd name="connsiteX46" fmla="*/ 6442804 w 10680562"/>
              <a:gd name="connsiteY46" fmla="*/ 463091 h 1605023"/>
              <a:gd name="connsiteX47" fmla="*/ 6476009 w 10680562"/>
              <a:gd name="connsiteY47" fmla="*/ 483807 h 1605023"/>
              <a:gd name="connsiteX48" fmla="*/ 6483237 w 10680562"/>
              <a:gd name="connsiteY48" fmla="*/ 487308 h 1605023"/>
              <a:gd name="connsiteX49" fmla="*/ 6483605 w 10680562"/>
              <a:gd name="connsiteY49" fmla="*/ 487102 h 1605023"/>
              <a:gd name="connsiteX50" fmla="*/ 6491673 w 10680562"/>
              <a:gd name="connsiteY50" fmla="*/ 490243 h 1605023"/>
              <a:gd name="connsiteX51" fmla="*/ 6496411 w 10680562"/>
              <a:gd name="connsiteY51" fmla="*/ 493689 h 1605023"/>
              <a:gd name="connsiteX52" fmla="*/ 6510429 w 10680562"/>
              <a:gd name="connsiteY52" fmla="*/ 500479 h 1605023"/>
              <a:gd name="connsiteX53" fmla="*/ 6516750 w 10680562"/>
              <a:gd name="connsiteY53" fmla="*/ 500983 h 1605023"/>
              <a:gd name="connsiteX54" fmla="*/ 6580199 w 10680562"/>
              <a:gd name="connsiteY54" fmla="*/ 483318 h 1605023"/>
              <a:gd name="connsiteX55" fmla="*/ 6690237 w 10680562"/>
              <a:gd name="connsiteY55" fmla="*/ 493051 h 1605023"/>
              <a:gd name="connsiteX56" fmla="*/ 6798356 w 10680562"/>
              <a:gd name="connsiteY56" fmla="*/ 506748 h 1605023"/>
              <a:gd name="connsiteX57" fmla="*/ 6837102 w 10680562"/>
              <a:gd name="connsiteY57" fmla="*/ 513677 h 1605023"/>
              <a:gd name="connsiteX58" fmla="*/ 6907934 w 10680562"/>
              <a:gd name="connsiteY58" fmla="*/ 517339 h 1605023"/>
              <a:gd name="connsiteX59" fmla="*/ 6941474 w 10680562"/>
              <a:gd name="connsiteY59" fmla="*/ 513632 h 1605023"/>
              <a:gd name="connsiteX60" fmla="*/ 6942754 w 10680562"/>
              <a:gd name="connsiteY60" fmla="*/ 514394 h 1605023"/>
              <a:gd name="connsiteX61" fmla="*/ 6946363 w 10680562"/>
              <a:gd name="connsiteY61" fmla="*/ 511066 h 1605023"/>
              <a:gd name="connsiteX62" fmla="*/ 6952592 w 10680562"/>
              <a:gd name="connsiteY62" fmla="*/ 510252 h 1605023"/>
              <a:gd name="connsiteX63" fmla="*/ 6968398 w 10680562"/>
              <a:gd name="connsiteY63" fmla="*/ 513946 h 1605023"/>
              <a:gd name="connsiteX64" fmla="*/ 6974142 w 10680562"/>
              <a:gd name="connsiteY64" fmla="*/ 516310 h 1605023"/>
              <a:gd name="connsiteX65" fmla="*/ 6982971 w 10680562"/>
              <a:gd name="connsiteY65" fmla="*/ 517694 h 1605023"/>
              <a:gd name="connsiteX66" fmla="*/ 6983252 w 10680562"/>
              <a:gd name="connsiteY66" fmla="*/ 517416 h 1605023"/>
              <a:gd name="connsiteX67" fmla="*/ 6991400 w 10680562"/>
              <a:gd name="connsiteY67" fmla="*/ 519321 h 1605023"/>
              <a:gd name="connsiteX68" fmla="*/ 7030460 w 10680562"/>
              <a:gd name="connsiteY68" fmla="*/ 532556 h 1605023"/>
              <a:gd name="connsiteX69" fmla="*/ 7089916 w 10680562"/>
              <a:gd name="connsiteY69" fmla="*/ 511503 h 1605023"/>
              <a:gd name="connsiteX70" fmla="*/ 7113059 w 10680562"/>
              <a:gd name="connsiteY70" fmla="*/ 509904 h 1605023"/>
              <a:gd name="connsiteX71" fmla="*/ 7125755 w 10680562"/>
              <a:gd name="connsiteY71" fmla="*/ 507393 h 1605023"/>
              <a:gd name="connsiteX72" fmla="*/ 7126765 w 10680562"/>
              <a:gd name="connsiteY72" fmla="*/ 506166 h 1605023"/>
              <a:gd name="connsiteX73" fmla="*/ 7164175 w 10680562"/>
              <a:gd name="connsiteY73" fmla="*/ 519011 h 1605023"/>
              <a:gd name="connsiteX74" fmla="*/ 7169654 w 10680562"/>
              <a:gd name="connsiteY74" fmla="*/ 518219 h 1605023"/>
              <a:gd name="connsiteX75" fmla="*/ 7193386 w 10680562"/>
              <a:gd name="connsiteY75" fmla="*/ 529788 h 1605023"/>
              <a:gd name="connsiteX76" fmla="*/ 7205997 w 10680562"/>
              <a:gd name="connsiteY76" fmla="*/ 534060 h 1605023"/>
              <a:gd name="connsiteX77" fmla="*/ 7208842 w 10680562"/>
              <a:gd name="connsiteY77" fmla="*/ 538783 h 1605023"/>
              <a:gd name="connsiteX78" fmla="*/ 7227817 w 10680562"/>
              <a:gd name="connsiteY78" fmla="*/ 543304 h 1605023"/>
              <a:gd name="connsiteX79" fmla="*/ 7230267 w 10680562"/>
              <a:gd name="connsiteY79" fmla="*/ 542497 h 1605023"/>
              <a:gd name="connsiteX80" fmla="*/ 7244913 w 10680562"/>
              <a:gd name="connsiteY80" fmla="*/ 551160 h 1605023"/>
              <a:gd name="connsiteX81" fmla="*/ 7255970 w 10680562"/>
              <a:gd name="connsiteY81" fmla="*/ 564383 h 1605023"/>
              <a:gd name="connsiteX82" fmla="*/ 7421156 w 10680562"/>
              <a:gd name="connsiteY82" fmla="*/ 584155 h 1605023"/>
              <a:gd name="connsiteX83" fmla="*/ 7553166 w 10680562"/>
              <a:gd name="connsiteY83" fmla="*/ 653085 h 1605023"/>
              <a:gd name="connsiteX84" fmla="*/ 7643092 w 10680562"/>
              <a:gd name="connsiteY84" fmla="*/ 662482 h 1605023"/>
              <a:gd name="connsiteX85" fmla="*/ 7896429 w 10680562"/>
              <a:gd name="connsiteY85" fmla="*/ 689054 h 1605023"/>
              <a:gd name="connsiteX86" fmla="*/ 7954620 w 10680562"/>
              <a:gd name="connsiteY86" fmla="*/ 689481 h 1605023"/>
              <a:gd name="connsiteX87" fmla="*/ 8000803 w 10680562"/>
              <a:gd name="connsiteY87" fmla="*/ 714583 h 1605023"/>
              <a:gd name="connsiteX88" fmla="*/ 8023216 w 10680562"/>
              <a:gd name="connsiteY88" fmla="*/ 709000 h 1605023"/>
              <a:gd name="connsiteX89" fmla="*/ 8027136 w 10680562"/>
              <a:gd name="connsiteY89" fmla="*/ 707765 h 1605023"/>
              <a:gd name="connsiteX90" fmla="*/ 8041622 w 10680562"/>
              <a:gd name="connsiteY90" fmla="*/ 708731 h 1605023"/>
              <a:gd name="connsiteX91" fmla="*/ 8047209 w 10680562"/>
              <a:gd name="connsiteY91" fmla="*/ 701624 h 1605023"/>
              <a:gd name="connsiteX92" fmla="*/ 8070088 w 10680562"/>
              <a:gd name="connsiteY92" fmla="*/ 697789 h 1605023"/>
              <a:gd name="connsiteX93" fmla="*/ 8096332 w 10680562"/>
              <a:gd name="connsiteY93" fmla="*/ 701624 h 1605023"/>
              <a:gd name="connsiteX94" fmla="*/ 8219225 w 10680562"/>
              <a:gd name="connsiteY94" fmla="*/ 728069 h 1605023"/>
              <a:gd name="connsiteX95" fmla="*/ 8293793 w 10680562"/>
              <a:gd name="connsiteY95" fmla="*/ 739200 h 1605023"/>
              <a:gd name="connsiteX96" fmla="*/ 8323753 w 10680562"/>
              <a:gd name="connsiteY96" fmla="*/ 736063 h 1605023"/>
              <a:gd name="connsiteX97" fmla="*/ 8364496 w 10680562"/>
              <a:gd name="connsiteY97" fmla="*/ 736635 h 1605023"/>
              <a:gd name="connsiteX98" fmla="*/ 8437662 w 10680562"/>
              <a:gd name="connsiteY98" fmla="*/ 731942 h 1605023"/>
              <a:gd name="connsiteX99" fmla="*/ 8533764 w 10680562"/>
              <a:gd name="connsiteY99" fmla="*/ 735554 h 1605023"/>
              <a:gd name="connsiteX100" fmla="*/ 8596769 w 10680562"/>
              <a:gd name="connsiteY100" fmla="*/ 769632 h 1605023"/>
              <a:gd name="connsiteX101" fmla="*/ 8604035 w 10680562"/>
              <a:gd name="connsiteY101" fmla="*/ 764982 h 1605023"/>
              <a:gd name="connsiteX102" fmla="*/ 8650929 w 10680562"/>
              <a:gd name="connsiteY102" fmla="*/ 773164 h 1605023"/>
              <a:gd name="connsiteX103" fmla="*/ 8806497 w 10680562"/>
              <a:gd name="connsiteY103" fmla="*/ 839707 h 1605023"/>
              <a:gd name="connsiteX104" fmla="*/ 8898377 w 10680562"/>
              <a:gd name="connsiteY104" fmla="*/ 854651 h 1605023"/>
              <a:gd name="connsiteX105" fmla="*/ 8932389 w 10680562"/>
              <a:gd name="connsiteY105" fmla="*/ 853846 h 1605023"/>
              <a:gd name="connsiteX106" fmla="*/ 8989288 w 10680562"/>
              <a:gd name="connsiteY106" fmla="*/ 852877 h 1605023"/>
              <a:gd name="connsiteX107" fmla="*/ 9035275 w 10680562"/>
              <a:gd name="connsiteY107" fmla="*/ 837110 h 1605023"/>
              <a:gd name="connsiteX108" fmla="*/ 9138626 w 10680562"/>
              <a:gd name="connsiteY108" fmla="*/ 862106 h 1605023"/>
              <a:gd name="connsiteX109" fmla="*/ 9216298 w 10680562"/>
              <a:gd name="connsiteY109" fmla="*/ 858754 h 1605023"/>
              <a:gd name="connsiteX110" fmla="*/ 9259941 w 10680562"/>
              <a:gd name="connsiteY110" fmla="*/ 861843 h 1605023"/>
              <a:gd name="connsiteX111" fmla="*/ 9380407 w 10680562"/>
              <a:gd name="connsiteY111" fmla="*/ 864825 h 1605023"/>
              <a:gd name="connsiteX112" fmla="*/ 9490772 w 10680562"/>
              <a:gd name="connsiteY112" fmla="*/ 901190 h 1605023"/>
              <a:gd name="connsiteX113" fmla="*/ 9584982 w 10680562"/>
              <a:gd name="connsiteY113" fmla="*/ 935980 h 1605023"/>
              <a:gd name="connsiteX114" fmla="*/ 9759797 w 10680562"/>
              <a:gd name="connsiteY114" fmla="*/ 1010923 h 1605023"/>
              <a:gd name="connsiteX115" fmla="*/ 9834455 w 10680562"/>
              <a:gd name="connsiteY115" fmla="*/ 1082908 h 1605023"/>
              <a:gd name="connsiteX116" fmla="*/ 9939504 w 10680562"/>
              <a:gd name="connsiteY116" fmla="*/ 1110614 h 1605023"/>
              <a:gd name="connsiteX117" fmla="*/ 10077001 w 10680562"/>
              <a:gd name="connsiteY117" fmla="*/ 1160906 h 1605023"/>
              <a:gd name="connsiteX118" fmla="*/ 10178431 w 10680562"/>
              <a:gd name="connsiteY118" fmla="*/ 1244920 h 1605023"/>
              <a:gd name="connsiteX119" fmla="*/ 10248658 w 10680562"/>
              <a:gd name="connsiteY119" fmla="*/ 1309335 h 1605023"/>
              <a:gd name="connsiteX120" fmla="*/ 10414709 w 10680562"/>
              <a:gd name="connsiteY120" fmla="*/ 1388645 h 1605023"/>
              <a:gd name="connsiteX121" fmla="*/ 10592469 w 10680562"/>
              <a:gd name="connsiteY121" fmla="*/ 1543828 h 1605023"/>
              <a:gd name="connsiteX122" fmla="*/ 10674941 w 10680562"/>
              <a:gd name="connsiteY122" fmla="*/ 1597388 h 1605023"/>
              <a:gd name="connsiteX123" fmla="*/ 10680562 w 10680562"/>
              <a:gd name="connsiteY123" fmla="*/ 1605023 h 1605023"/>
              <a:gd name="connsiteX124" fmla="*/ 0 w 10680562"/>
              <a:gd name="connsiteY124" fmla="*/ 1605023 h 1605023"/>
              <a:gd name="connsiteX125" fmla="*/ 0 w 10680562"/>
              <a:gd name="connsiteY125" fmla="*/ 415048 h 1605023"/>
              <a:gd name="connsiteX126" fmla="*/ 9656 w 10680562"/>
              <a:gd name="connsiteY126" fmla="*/ 416044 h 1605023"/>
              <a:gd name="connsiteX127" fmla="*/ 179196 w 10680562"/>
              <a:gd name="connsiteY127" fmla="*/ 423071 h 1605023"/>
              <a:gd name="connsiteX128" fmla="*/ 250912 w 10680562"/>
              <a:gd name="connsiteY128" fmla="*/ 408617 h 1605023"/>
              <a:gd name="connsiteX129" fmla="*/ 291375 w 10680562"/>
              <a:gd name="connsiteY129" fmla="*/ 403710 h 1605023"/>
              <a:gd name="connsiteX130" fmla="*/ 320542 w 10680562"/>
              <a:gd name="connsiteY130" fmla="*/ 396592 h 1605023"/>
              <a:gd name="connsiteX131" fmla="*/ 522426 w 10680562"/>
              <a:gd name="connsiteY131" fmla="*/ 407158 h 1605023"/>
              <a:gd name="connsiteX132" fmla="*/ 549068 w 10680562"/>
              <a:gd name="connsiteY132" fmla="*/ 407418 h 1605023"/>
              <a:gd name="connsiteX133" fmla="*/ 571100 w 10680562"/>
              <a:gd name="connsiteY133" fmla="*/ 400562 h 1605023"/>
              <a:gd name="connsiteX134" fmla="*/ 575457 w 10680562"/>
              <a:gd name="connsiteY134" fmla="*/ 392801 h 1605023"/>
              <a:gd name="connsiteX135" fmla="*/ 589968 w 10680562"/>
              <a:gd name="connsiteY135" fmla="*/ 391807 h 1605023"/>
              <a:gd name="connsiteX136" fmla="*/ 593649 w 10680562"/>
              <a:gd name="connsiteY136" fmla="*/ 390062 h 1605023"/>
              <a:gd name="connsiteX137" fmla="*/ 614928 w 10680562"/>
              <a:gd name="connsiteY137" fmla="*/ 381544 h 1605023"/>
              <a:gd name="connsiteX138" fmla="*/ 722580 w 10680562"/>
              <a:gd name="connsiteY138" fmla="*/ 392722 h 1605023"/>
              <a:gd name="connsiteX139" fmla="*/ 946884 w 10680562"/>
              <a:gd name="connsiteY139" fmla="*/ 411854 h 1605023"/>
              <a:gd name="connsiteX140" fmla="*/ 1210905 w 10680562"/>
              <a:gd name="connsiteY140" fmla="*/ 432414 h 1605023"/>
              <a:gd name="connsiteX141" fmla="*/ 1377854 w 10680562"/>
              <a:gd name="connsiteY141" fmla="*/ 429745 h 1605023"/>
              <a:gd name="connsiteX142" fmla="*/ 1391004 w 10680562"/>
              <a:gd name="connsiteY142" fmla="*/ 441307 h 1605023"/>
              <a:gd name="connsiteX143" fmla="*/ 1406953 w 10680562"/>
              <a:gd name="connsiteY143" fmla="*/ 447889 h 1605023"/>
              <a:gd name="connsiteX144" fmla="*/ 1409246 w 10680562"/>
              <a:gd name="connsiteY144" fmla="*/ 446765 h 1605023"/>
              <a:gd name="connsiteX145" fmla="*/ 1428800 w 10680562"/>
              <a:gd name="connsiteY145" fmla="*/ 448677 h 1605023"/>
              <a:gd name="connsiteX146" fmla="*/ 1432402 w 10680562"/>
              <a:gd name="connsiteY146" fmla="*/ 452956 h 1605023"/>
              <a:gd name="connsiteX147" fmla="*/ 1606578 w 10680562"/>
              <a:gd name="connsiteY147" fmla="*/ 430870 h 1605023"/>
              <a:gd name="connsiteX148" fmla="*/ 1647476 w 10680562"/>
              <a:gd name="connsiteY148" fmla="*/ 438687 h 1605023"/>
              <a:gd name="connsiteX149" fmla="*/ 1655866 w 10680562"/>
              <a:gd name="connsiteY149" fmla="*/ 439472 h 1605023"/>
              <a:gd name="connsiteX150" fmla="*/ 1656096 w 10680562"/>
              <a:gd name="connsiteY150" fmla="*/ 439162 h 1605023"/>
              <a:gd name="connsiteX151" fmla="*/ 1670708 w 10680562"/>
              <a:gd name="connsiteY151" fmla="*/ 412530 h 1605023"/>
              <a:gd name="connsiteX152" fmla="*/ 1737953 w 10680562"/>
              <a:gd name="connsiteY152" fmla="*/ 399496 h 1605023"/>
              <a:gd name="connsiteX153" fmla="*/ 1848192 w 10680562"/>
              <a:gd name="connsiteY153" fmla="*/ 376032 h 1605023"/>
              <a:gd name="connsiteX154" fmla="*/ 1954077 w 10680562"/>
              <a:gd name="connsiteY154" fmla="*/ 352621 h 1605023"/>
              <a:gd name="connsiteX155" fmla="*/ 1993047 w 10680562"/>
              <a:gd name="connsiteY155" fmla="*/ 346068 h 1605023"/>
              <a:gd name="connsiteX156" fmla="*/ 2059719 w 10680562"/>
              <a:gd name="connsiteY156" fmla="*/ 325903 h 1605023"/>
              <a:gd name="connsiteX157" fmla="*/ 2088528 w 10680562"/>
              <a:gd name="connsiteY157" fmla="*/ 311409 h 1605023"/>
              <a:gd name="connsiteX158" fmla="*/ 2090087 w 10680562"/>
              <a:gd name="connsiteY158" fmla="*/ 311676 h 1605023"/>
              <a:gd name="connsiteX159" fmla="*/ 2091700 w 10680562"/>
              <a:gd name="connsiteY159" fmla="*/ 307455 h 1605023"/>
              <a:gd name="connsiteX160" fmla="*/ 2096989 w 10680562"/>
              <a:gd name="connsiteY160" fmla="*/ 304649 h 1605023"/>
              <a:gd name="connsiteX161" fmla="*/ 2113325 w 10680562"/>
              <a:gd name="connsiteY161" fmla="*/ 302764 h 1605023"/>
              <a:gd name="connsiteX162" fmla="*/ 2119780 w 10680562"/>
              <a:gd name="connsiteY162" fmla="*/ 303007 h 1605023"/>
              <a:gd name="connsiteX163" fmla="*/ 2128562 w 10680562"/>
              <a:gd name="connsiteY163" fmla="*/ 301336 h 1605023"/>
              <a:gd name="connsiteX164" fmla="*/ 2128679 w 10680562"/>
              <a:gd name="connsiteY164" fmla="*/ 300991 h 1605023"/>
              <a:gd name="connsiteX165" fmla="*/ 2179558 w 10680562"/>
              <a:gd name="connsiteY165" fmla="*/ 299095 h 1605023"/>
              <a:gd name="connsiteX166" fmla="*/ 2223277 w 10680562"/>
              <a:gd name="connsiteY166" fmla="*/ 260239 h 1605023"/>
              <a:gd name="connsiteX167" fmla="*/ 2243644 w 10680562"/>
              <a:gd name="connsiteY167" fmla="*/ 251110 h 1605023"/>
              <a:gd name="connsiteX168" fmla="*/ 2253986 w 10680562"/>
              <a:gd name="connsiteY168" fmla="*/ 244616 h 1605023"/>
              <a:gd name="connsiteX169" fmla="*/ 2254285 w 10680562"/>
              <a:gd name="connsiteY169" fmla="*/ 243167 h 1605023"/>
              <a:gd name="connsiteX170" fmla="*/ 2295037 w 10680562"/>
              <a:gd name="connsiteY170" fmla="*/ 242433 h 1605023"/>
              <a:gd name="connsiteX171" fmla="*/ 2299648 w 10680562"/>
              <a:gd name="connsiteY171" fmla="*/ 239896 h 1605023"/>
              <a:gd name="connsiteX172" fmla="*/ 2327237 w 10680562"/>
              <a:gd name="connsiteY172" fmla="*/ 242539 h 1605023"/>
              <a:gd name="connsiteX173" fmla="*/ 2340943 w 10680562"/>
              <a:gd name="connsiteY173" fmla="*/ 242239 h 1605023"/>
              <a:gd name="connsiteX174" fmla="*/ 2345943 w 10680562"/>
              <a:gd name="connsiteY174" fmla="*/ 245589 h 1605023"/>
              <a:gd name="connsiteX175" fmla="*/ 2365602 w 10680562"/>
              <a:gd name="connsiteY175" fmla="*/ 243403 h 1605023"/>
              <a:gd name="connsiteX176" fmla="*/ 2367433 w 10680562"/>
              <a:gd name="connsiteY176" fmla="*/ 241858 h 1605023"/>
              <a:gd name="connsiteX177" fmla="*/ 2385231 w 10680562"/>
              <a:gd name="connsiteY177" fmla="*/ 244873 h 1605023"/>
              <a:gd name="connsiteX178" fmla="*/ 2402059 w 10680562"/>
              <a:gd name="connsiteY178" fmla="*/ 253223 h 1605023"/>
              <a:gd name="connsiteX179" fmla="*/ 2719020 w 10680562"/>
              <a:gd name="connsiteY179" fmla="*/ 235271 h 1605023"/>
              <a:gd name="connsiteX180" fmla="*/ 2877308 w 10680562"/>
              <a:gd name="connsiteY180" fmla="*/ 208630 h 1605023"/>
              <a:gd name="connsiteX181" fmla="*/ 3051375 w 10680562"/>
              <a:gd name="connsiteY181" fmla="*/ 154110 h 1605023"/>
              <a:gd name="connsiteX182" fmla="*/ 3104837 w 10680562"/>
              <a:gd name="connsiteY182" fmla="*/ 135199 h 1605023"/>
              <a:gd name="connsiteX183" fmla="*/ 3159836 w 10680562"/>
              <a:gd name="connsiteY183" fmla="*/ 142694 h 1605023"/>
              <a:gd name="connsiteX184" fmla="*/ 3177510 w 10680562"/>
              <a:gd name="connsiteY184" fmla="*/ 130186 h 1605023"/>
              <a:gd name="connsiteX185" fmla="*/ 3180470 w 10680562"/>
              <a:gd name="connsiteY185" fmla="*/ 127764 h 1605023"/>
              <a:gd name="connsiteX186" fmla="*/ 3194216 w 10680562"/>
              <a:gd name="connsiteY186" fmla="*/ 123837 h 1605023"/>
              <a:gd name="connsiteX187" fmla="*/ 3214710 w 10680562"/>
              <a:gd name="connsiteY187" fmla="*/ 104451 h 1605023"/>
              <a:gd name="connsiteX188" fmla="*/ 3240671 w 10680562"/>
              <a:gd name="connsiteY188" fmla="*/ 99232 h 1605023"/>
              <a:gd name="connsiteX189" fmla="*/ 3366544 w 10680562"/>
              <a:gd name="connsiteY189" fmla="*/ 82506 h 1605023"/>
              <a:gd name="connsiteX190" fmla="*/ 3440424 w 10680562"/>
              <a:gd name="connsiteY190" fmla="*/ 67891 h 1605023"/>
              <a:gd name="connsiteX191" fmla="*/ 3466248 w 10680562"/>
              <a:gd name="connsiteY191" fmla="*/ 55103 h 1605023"/>
              <a:gd name="connsiteX192" fmla="*/ 3503820 w 10680562"/>
              <a:gd name="connsiteY192" fmla="*/ 42110 h 1605023"/>
              <a:gd name="connsiteX193" fmla="*/ 3568389 w 10680562"/>
              <a:gd name="connsiteY193" fmla="*/ 13576 h 1605023"/>
              <a:gd name="connsiteX194" fmla="*/ 3604089 w 10680562"/>
              <a:gd name="connsiteY194" fmla="*/ 6980 h 16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680562" h="1605023">
                <a:moveTo>
                  <a:pt x="3617689" y="0"/>
                </a:moveTo>
                <a:lnTo>
                  <a:pt x="3635901" y="7738"/>
                </a:lnTo>
                <a:cubicBezTo>
                  <a:pt x="3636815" y="-13593"/>
                  <a:pt x="3674070" y="21953"/>
                  <a:pt x="3690891" y="7049"/>
                </a:cubicBezTo>
                <a:cubicBezTo>
                  <a:pt x="3723615" y="8082"/>
                  <a:pt x="3780877" y="7675"/>
                  <a:pt x="3832247" y="13937"/>
                </a:cubicBezTo>
                <a:cubicBezTo>
                  <a:pt x="3878761" y="52737"/>
                  <a:pt x="3960967" y="15082"/>
                  <a:pt x="3999111" y="44624"/>
                </a:cubicBezTo>
                <a:cubicBezTo>
                  <a:pt x="4011661" y="48427"/>
                  <a:pt x="4023440" y="49464"/>
                  <a:pt x="4034676" y="48775"/>
                </a:cubicBezTo>
                <a:lnTo>
                  <a:pt x="4065394" y="42879"/>
                </a:lnTo>
                <a:lnTo>
                  <a:pt x="4072648" y="33262"/>
                </a:lnTo>
                <a:lnTo>
                  <a:pt x="4092232" y="34026"/>
                </a:lnTo>
                <a:lnTo>
                  <a:pt x="4097470" y="32252"/>
                </a:lnTo>
                <a:cubicBezTo>
                  <a:pt x="4107476" y="28819"/>
                  <a:pt x="4117405" y="25741"/>
                  <a:pt x="4127488" y="24056"/>
                </a:cubicBezTo>
                <a:cubicBezTo>
                  <a:pt x="4122379" y="69900"/>
                  <a:pt x="4212421" y="17287"/>
                  <a:pt x="4190803" y="55685"/>
                </a:cubicBezTo>
                <a:cubicBezTo>
                  <a:pt x="4245322" y="54405"/>
                  <a:pt x="4210442" y="91290"/>
                  <a:pt x="4269333" y="54186"/>
                </a:cubicBezTo>
                <a:cubicBezTo>
                  <a:pt x="4360007" y="84494"/>
                  <a:pt x="4405441" y="66275"/>
                  <a:pt x="4481486" y="116915"/>
                </a:cubicBezTo>
                <a:cubicBezTo>
                  <a:pt x="4469366" y="96298"/>
                  <a:pt x="4624978" y="141388"/>
                  <a:pt x="4651418" y="150071"/>
                </a:cubicBezTo>
                <a:lnTo>
                  <a:pt x="4863575" y="175458"/>
                </a:lnTo>
                <a:cubicBezTo>
                  <a:pt x="4867452" y="182323"/>
                  <a:pt x="5007365" y="209256"/>
                  <a:pt x="5013635" y="213928"/>
                </a:cubicBezTo>
                <a:lnTo>
                  <a:pt x="5203044" y="228946"/>
                </a:lnTo>
                <a:lnTo>
                  <a:pt x="5207070" y="235105"/>
                </a:lnTo>
                <a:lnTo>
                  <a:pt x="5224253" y="240320"/>
                </a:lnTo>
                <a:lnTo>
                  <a:pt x="5256736" y="254811"/>
                </a:lnTo>
                <a:lnTo>
                  <a:pt x="5264095" y="253567"/>
                </a:lnTo>
                <a:lnTo>
                  <a:pt x="5315084" y="269264"/>
                </a:lnTo>
                <a:lnTo>
                  <a:pt x="5316393" y="267603"/>
                </a:lnTo>
                <a:cubicBezTo>
                  <a:pt x="5320500" y="264235"/>
                  <a:pt x="5325719" y="262424"/>
                  <a:pt x="5333427" y="263823"/>
                </a:cubicBezTo>
                <a:cubicBezTo>
                  <a:pt x="5330520" y="234164"/>
                  <a:pt x="5341605" y="254143"/>
                  <a:pt x="5364589" y="260882"/>
                </a:cubicBezTo>
                <a:cubicBezTo>
                  <a:pt x="5365199" y="216323"/>
                  <a:pt x="5425089" y="252089"/>
                  <a:pt x="5443973" y="230866"/>
                </a:cubicBezTo>
                <a:cubicBezTo>
                  <a:pt x="5460840" y="236821"/>
                  <a:pt x="5478689" y="242307"/>
                  <a:pt x="5497201" y="247023"/>
                </a:cubicBezTo>
                <a:lnTo>
                  <a:pt x="5508269" y="249256"/>
                </a:lnTo>
                <a:lnTo>
                  <a:pt x="5508636" y="248880"/>
                </a:lnTo>
                <a:cubicBezTo>
                  <a:pt x="5511356" y="248469"/>
                  <a:pt x="5515116" y="248867"/>
                  <a:pt x="5520606" y="250400"/>
                </a:cubicBezTo>
                <a:lnTo>
                  <a:pt x="5528451" y="253330"/>
                </a:lnTo>
                <a:lnTo>
                  <a:pt x="5549923" y="257662"/>
                </a:lnTo>
                <a:lnTo>
                  <a:pt x="5558295" y="256364"/>
                </a:lnTo>
                <a:lnTo>
                  <a:pt x="5664799" y="278924"/>
                </a:lnTo>
                <a:lnTo>
                  <a:pt x="5796160" y="307979"/>
                </a:lnTo>
                <a:lnTo>
                  <a:pt x="5897647" y="339431"/>
                </a:lnTo>
                <a:cubicBezTo>
                  <a:pt x="5894921" y="322560"/>
                  <a:pt x="5962532" y="357207"/>
                  <a:pt x="5978838" y="367970"/>
                </a:cubicBezTo>
                <a:cubicBezTo>
                  <a:pt x="6035145" y="375765"/>
                  <a:pt x="6006578" y="380813"/>
                  <a:pt x="6050367" y="386341"/>
                </a:cubicBezTo>
                <a:cubicBezTo>
                  <a:pt x="6051161" y="391932"/>
                  <a:pt x="6137489" y="380709"/>
                  <a:pt x="6140609" y="385135"/>
                </a:cubicBezTo>
                <a:cubicBezTo>
                  <a:pt x="6205928" y="424013"/>
                  <a:pt x="6248816" y="452185"/>
                  <a:pt x="6302950" y="448183"/>
                </a:cubicBezTo>
                <a:lnTo>
                  <a:pt x="6308533" y="448551"/>
                </a:lnTo>
                <a:lnTo>
                  <a:pt x="6340278" y="468555"/>
                </a:lnTo>
                <a:lnTo>
                  <a:pt x="6341685" y="467587"/>
                </a:lnTo>
                <a:cubicBezTo>
                  <a:pt x="6345560" y="465876"/>
                  <a:pt x="6349786" y="465470"/>
                  <a:pt x="6354862" y="467794"/>
                </a:cubicBezTo>
                <a:cubicBezTo>
                  <a:pt x="6361260" y="446013"/>
                  <a:pt x="6363438" y="462250"/>
                  <a:pt x="6377840" y="471024"/>
                </a:cubicBezTo>
                <a:cubicBezTo>
                  <a:pt x="6390990" y="439154"/>
                  <a:pt x="6423334" y="475084"/>
                  <a:pt x="6442804" y="463091"/>
                </a:cubicBezTo>
                <a:cubicBezTo>
                  <a:pt x="6453090" y="470255"/>
                  <a:pt x="6464204" y="477252"/>
                  <a:pt x="6476009" y="483807"/>
                </a:cubicBezTo>
                <a:lnTo>
                  <a:pt x="6483237" y="487308"/>
                </a:lnTo>
                <a:lnTo>
                  <a:pt x="6483605" y="487102"/>
                </a:lnTo>
                <a:cubicBezTo>
                  <a:pt x="6485654" y="487272"/>
                  <a:pt x="6488212" y="488201"/>
                  <a:pt x="6491673" y="490243"/>
                </a:cubicBezTo>
                <a:lnTo>
                  <a:pt x="6496411" y="493689"/>
                </a:lnTo>
                <a:lnTo>
                  <a:pt x="6510429" y="500479"/>
                </a:lnTo>
                <a:lnTo>
                  <a:pt x="6516750" y="500983"/>
                </a:lnTo>
                <a:cubicBezTo>
                  <a:pt x="6541864" y="496675"/>
                  <a:pt x="6554866" y="452619"/>
                  <a:pt x="6580199" y="483318"/>
                </a:cubicBezTo>
                <a:cubicBezTo>
                  <a:pt x="6622601" y="489571"/>
                  <a:pt x="6654587" y="470617"/>
                  <a:pt x="6690237" y="493051"/>
                </a:cubicBezTo>
                <a:cubicBezTo>
                  <a:pt x="6729957" y="498806"/>
                  <a:pt x="6766252" y="494451"/>
                  <a:pt x="6798356" y="506748"/>
                </a:cubicBezTo>
                <a:cubicBezTo>
                  <a:pt x="6813529" y="501270"/>
                  <a:pt x="6826992" y="500232"/>
                  <a:pt x="6837102" y="513677"/>
                </a:cubicBezTo>
                <a:cubicBezTo>
                  <a:pt x="6874837" y="515764"/>
                  <a:pt x="6887115" y="500833"/>
                  <a:pt x="6907934" y="517339"/>
                </a:cubicBezTo>
                <a:cubicBezTo>
                  <a:pt x="6934086" y="494196"/>
                  <a:pt x="6933260" y="504492"/>
                  <a:pt x="6941474" y="513632"/>
                </a:cubicBezTo>
                <a:lnTo>
                  <a:pt x="6942754" y="514394"/>
                </a:lnTo>
                <a:lnTo>
                  <a:pt x="6946363" y="511066"/>
                </a:lnTo>
                <a:lnTo>
                  <a:pt x="6952592" y="510252"/>
                </a:lnTo>
                <a:lnTo>
                  <a:pt x="6968398" y="513946"/>
                </a:lnTo>
                <a:lnTo>
                  <a:pt x="6974142" y="516310"/>
                </a:lnTo>
                <a:cubicBezTo>
                  <a:pt x="6978173" y="517574"/>
                  <a:pt x="6980948" y="517948"/>
                  <a:pt x="6982971" y="517694"/>
                </a:cubicBezTo>
                <a:lnTo>
                  <a:pt x="6983252" y="517416"/>
                </a:lnTo>
                <a:lnTo>
                  <a:pt x="6991400" y="519321"/>
                </a:lnTo>
                <a:cubicBezTo>
                  <a:pt x="7005004" y="523242"/>
                  <a:pt x="7018100" y="527732"/>
                  <a:pt x="7030460" y="532556"/>
                </a:cubicBezTo>
                <a:cubicBezTo>
                  <a:pt x="7044917" y="516932"/>
                  <a:pt x="7088472" y="545083"/>
                  <a:pt x="7089916" y="511503"/>
                </a:cubicBezTo>
                <a:cubicBezTo>
                  <a:pt x="7106785" y="517039"/>
                  <a:pt x="7114554" y="532321"/>
                  <a:pt x="7113059" y="509904"/>
                </a:cubicBezTo>
                <a:cubicBezTo>
                  <a:pt x="7118735" y="511110"/>
                  <a:pt x="7122641" y="509850"/>
                  <a:pt x="7125755" y="507393"/>
                </a:cubicBezTo>
                <a:lnTo>
                  <a:pt x="7126765" y="506166"/>
                </a:lnTo>
                <a:lnTo>
                  <a:pt x="7164175" y="519011"/>
                </a:lnTo>
                <a:lnTo>
                  <a:pt x="7169654" y="518219"/>
                </a:lnTo>
                <a:lnTo>
                  <a:pt x="7193386" y="529788"/>
                </a:lnTo>
                <a:lnTo>
                  <a:pt x="7205997" y="534060"/>
                </a:lnTo>
                <a:lnTo>
                  <a:pt x="7208842" y="538783"/>
                </a:lnTo>
                <a:cubicBezTo>
                  <a:pt x="7212314" y="541931"/>
                  <a:pt x="7217803" y="543928"/>
                  <a:pt x="7227817" y="543304"/>
                </a:cubicBezTo>
                <a:lnTo>
                  <a:pt x="7230267" y="542497"/>
                </a:lnTo>
                <a:lnTo>
                  <a:pt x="7244913" y="551160"/>
                </a:lnTo>
                <a:cubicBezTo>
                  <a:pt x="7249453" y="554807"/>
                  <a:pt x="7253253" y="559130"/>
                  <a:pt x="7255970" y="564383"/>
                </a:cubicBezTo>
                <a:cubicBezTo>
                  <a:pt x="7315146" y="548103"/>
                  <a:pt x="7361553" y="579076"/>
                  <a:pt x="7421156" y="584155"/>
                </a:cubicBezTo>
                <a:cubicBezTo>
                  <a:pt x="7465612" y="613750"/>
                  <a:pt x="7546249" y="613142"/>
                  <a:pt x="7553166" y="653085"/>
                </a:cubicBezTo>
                <a:cubicBezTo>
                  <a:pt x="7562552" y="609214"/>
                  <a:pt x="7673998" y="724531"/>
                  <a:pt x="7643092" y="662482"/>
                </a:cubicBezTo>
                <a:lnTo>
                  <a:pt x="7896429" y="689054"/>
                </a:lnTo>
                <a:cubicBezTo>
                  <a:pt x="7940867" y="662251"/>
                  <a:pt x="7914217" y="689365"/>
                  <a:pt x="7954620" y="689481"/>
                </a:cubicBezTo>
                <a:cubicBezTo>
                  <a:pt x="7937756" y="718000"/>
                  <a:pt x="8005608" y="680123"/>
                  <a:pt x="8000803" y="714583"/>
                </a:cubicBezTo>
                <a:cubicBezTo>
                  <a:pt x="8008309" y="713512"/>
                  <a:pt x="8015731" y="711389"/>
                  <a:pt x="8023216" y="709000"/>
                </a:cubicBezTo>
                <a:lnTo>
                  <a:pt x="8027136" y="707765"/>
                </a:lnTo>
                <a:lnTo>
                  <a:pt x="8041622" y="708731"/>
                </a:lnTo>
                <a:lnTo>
                  <a:pt x="8047209" y="701624"/>
                </a:lnTo>
                <a:lnTo>
                  <a:pt x="8070088" y="697789"/>
                </a:lnTo>
                <a:cubicBezTo>
                  <a:pt x="8078424" y="697492"/>
                  <a:pt x="8087123" y="698508"/>
                  <a:pt x="8096332" y="701624"/>
                </a:cubicBezTo>
                <a:cubicBezTo>
                  <a:pt x="8123926" y="724651"/>
                  <a:pt x="8185640" y="697894"/>
                  <a:pt x="8219225" y="728069"/>
                </a:cubicBezTo>
                <a:cubicBezTo>
                  <a:pt x="8232644" y="736562"/>
                  <a:pt x="8280723" y="746936"/>
                  <a:pt x="8293793" y="739200"/>
                </a:cubicBezTo>
                <a:cubicBezTo>
                  <a:pt x="8304636" y="739365"/>
                  <a:pt x="8314843" y="745516"/>
                  <a:pt x="8323753" y="736063"/>
                </a:cubicBezTo>
                <a:cubicBezTo>
                  <a:pt x="8336542" y="725164"/>
                  <a:pt x="8363344" y="752699"/>
                  <a:pt x="8364496" y="736635"/>
                </a:cubicBezTo>
                <a:cubicBezTo>
                  <a:pt x="8383724" y="755702"/>
                  <a:pt x="8414211" y="733717"/>
                  <a:pt x="8437662" y="731942"/>
                </a:cubicBezTo>
                <a:cubicBezTo>
                  <a:pt x="8451685" y="749699"/>
                  <a:pt x="8487061" y="728469"/>
                  <a:pt x="8533764" y="735554"/>
                </a:cubicBezTo>
                <a:cubicBezTo>
                  <a:pt x="8548878" y="755832"/>
                  <a:pt x="8565301" y="740114"/>
                  <a:pt x="8596769" y="769632"/>
                </a:cubicBezTo>
                <a:cubicBezTo>
                  <a:pt x="8598880" y="767829"/>
                  <a:pt x="8601326" y="766261"/>
                  <a:pt x="8604035" y="764982"/>
                </a:cubicBezTo>
                <a:cubicBezTo>
                  <a:pt x="8619777" y="757551"/>
                  <a:pt x="8640772" y="761213"/>
                  <a:pt x="8650929" y="773164"/>
                </a:cubicBezTo>
                <a:cubicBezTo>
                  <a:pt x="8702615" y="814545"/>
                  <a:pt x="8757170" y="823762"/>
                  <a:pt x="8806497" y="839707"/>
                </a:cubicBezTo>
                <a:cubicBezTo>
                  <a:pt x="8863157" y="854381"/>
                  <a:pt x="8833749" y="812347"/>
                  <a:pt x="8898377" y="854651"/>
                </a:cubicBezTo>
                <a:cubicBezTo>
                  <a:pt x="8909161" y="844048"/>
                  <a:pt x="8918437" y="845186"/>
                  <a:pt x="8932389" y="853846"/>
                </a:cubicBezTo>
                <a:cubicBezTo>
                  <a:pt x="8960146" y="860074"/>
                  <a:pt x="8965550" y="829338"/>
                  <a:pt x="8989288" y="852877"/>
                </a:cubicBezTo>
                <a:cubicBezTo>
                  <a:pt x="8988278" y="835633"/>
                  <a:pt x="9043995" y="856467"/>
                  <a:pt x="9035275" y="837110"/>
                </a:cubicBezTo>
                <a:cubicBezTo>
                  <a:pt x="9060165" y="838647"/>
                  <a:pt x="9108456" y="858499"/>
                  <a:pt x="9138626" y="862106"/>
                </a:cubicBezTo>
                <a:cubicBezTo>
                  <a:pt x="9165080" y="876547"/>
                  <a:pt x="9174888" y="860404"/>
                  <a:pt x="9216298" y="858754"/>
                </a:cubicBezTo>
                <a:cubicBezTo>
                  <a:pt x="9230418" y="871192"/>
                  <a:pt x="9244774" y="868822"/>
                  <a:pt x="9259941" y="861843"/>
                </a:cubicBezTo>
                <a:cubicBezTo>
                  <a:pt x="9297647" y="870955"/>
                  <a:pt x="9335980" y="863006"/>
                  <a:pt x="9380407" y="864825"/>
                </a:cubicBezTo>
                <a:cubicBezTo>
                  <a:pt x="9424338" y="883720"/>
                  <a:pt x="9443322" y="899138"/>
                  <a:pt x="9490772" y="901190"/>
                </a:cubicBezTo>
                <a:cubicBezTo>
                  <a:pt x="9530410" y="933396"/>
                  <a:pt x="9546422" y="928548"/>
                  <a:pt x="9584982" y="935980"/>
                </a:cubicBezTo>
                <a:cubicBezTo>
                  <a:pt x="9629819" y="954269"/>
                  <a:pt x="9718219" y="986435"/>
                  <a:pt x="9759797" y="1010923"/>
                </a:cubicBezTo>
                <a:cubicBezTo>
                  <a:pt x="9801376" y="1035410"/>
                  <a:pt x="9804503" y="1066293"/>
                  <a:pt x="9834455" y="1082908"/>
                </a:cubicBezTo>
                <a:cubicBezTo>
                  <a:pt x="9864406" y="1099522"/>
                  <a:pt x="9891608" y="1087791"/>
                  <a:pt x="9939504" y="1110614"/>
                </a:cubicBezTo>
                <a:cubicBezTo>
                  <a:pt x="9978150" y="1098522"/>
                  <a:pt x="10034187" y="1166580"/>
                  <a:pt x="10077001" y="1160906"/>
                </a:cubicBezTo>
                <a:cubicBezTo>
                  <a:pt x="10084861" y="1190721"/>
                  <a:pt x="10164307" y="1234884"/>
                  <a:pt x="10178431" y="1244920"/>
                </a:cubicBezTo>
                <a:cubicBezTo>
                  <a:pt x="10210316" y="1215779"/>
                  <a:pt x="10222273" y="1306394"/>
                  <a:pt x="10248658" y="1309335"/>
                </a:cubicBezTo>
                <a:lnTo>
                  <a:pt x="10414709" y="1388645"/>
                </a:lnTo>
                <a:cubicBezTo>
                  <a:pt x="10473963" y="1440373"/>
                  <a:pt x="10538857" y="1454568"/>
                  <a:pt x="10592469" y="1543828"/>
                </a:cubicBezTo>
                <a:cubicBezTo>
                  <a:pt x="10651538" y="1531501"/>
                  <a:pt x="10660082" y="1567462"/>
                  <a:pt x="10674941" y="1597388"/>
                </a:cubicBezTo>
                <a:lnTo>
                  <a:pt x="10680562" y="1605023"/>
                </a:lnTo>
                <a:lnTo>
                  <a:pt x="0" y="1605023"/>
                </a:lnTo>
                <a:lnTo>
                  <a:pt x="0" y="415048"/>
                </a:lnTo>
                <a:lnTo>
                  <a:pt x="9656" y="416044"/>
                </a:lnTo>
                <a:cubicBezTo>
                  <a:pt x="66794" y="420549"/>
                  <a:pt x="142962" y="423374"/>
                  <a:pt x="179196" y="423071"/>
                </a:cubicBezTo>
                <a:cubicBezTo>
                  <a:pt x="202136" y="418172"/>
                  <a:pt x="228694" y="392385"/>
                  <a:pt x="250912" y="408617"/>
                </a:cubicBezTo>
                <a:cubicBezTo>
                  <a:pt x="249389" y="392611"/>
                  <a:pt x="280512" y="416185"/>
                  <a:pt x="291375" y="403710"/>
                </a:cubicBezTo>
                <a:cubicBezTo>
                  <a:pt x="298635" y="393187"/>
                  <a:pt x="309770" y="397885"/>
                  <a:pt x="320542" y="396592"/>
                </a:cubicBezTo>
                <a:cubicBezTo>
                  <a:pt x="359051" y="397166"/>
                  <a:pt x="484339" y="405354"/>
                  <a:pt x="522426" y="407158"/>
                </a:cubicBezTo>
                <a:cubicBezTo>
                  <a:pt x="532069" y="408997"/>
                  <a:pt x="540856" y="408831"/>
                  <a:pt x="549068" y="407418"/>
                </a:cubicBezTo>
                <a:lnTo>
                  <a:pt x="571100" y="400562"/>
                </a:lnTo>
                <a:lnTo>
                  <a:pt x="575457" y="392801"/>
                </a:lnTo>
                <a:lnTo>
                  <a:pt x="589968" y="391807"/>
                </a:lnTo>
                <a:lnTo>
                  <a:pt x="593649" y="390062"/>
                </a:lnTo>
                <a:cubicBezTo>
                  <a:pt x="600667" y="386700"/>
                  <a:pt x="607669" y="383607"/>
                  <a:pt x="614928" y="381544"/>
                </a:cubicBezTo>
                <a:cubicBezTo>
                  <a:pt x="636416" y="381988"/>
                  <a:pt x="667253" y="387671"/>
                  <a:pt x="722580" y="392722"/>
                </a:cubicBezTo>
                <a:cubicBezTo>
                  <a:pt x="792539" y="408114"/>
                  <a:pt x="885615" y="380106"/>
                  <a:pt x="946884" y="411854"/>
                </a:cubicBezTo>
                <a:cubicBezTo>
                  <a:pt x="1028270" y="418469"/>
                  <a:pt x="1139077" y="429433"/>
                  <a:pt x="1210905" y="432414"/>
                </a:cubicBezTo>
                <a:cubicBezTo>
                  <a:pt x="1270803" y="429423"/>
                  <a:pt x="1321921" y="453757"/>
                  <a:pt x="1377854" y="429745"/>
                </a:cubicBezTo>
                <a:cubicBezTo>
                  <a:pt x="1381419" y="434564"/>
                  <a:pt x="1385901" y="438319"/>
                  <a:pt x="1391004" y="441307"/>
                </a:cubicBezTo>
                <a:lnTo>
                  <a:pt x="1406953" y="447889"/>
                </a:lnTo>
                <a:lnTo>
                  <a:pt x="1409246" y="446765"/>
                </a:lnTo>
                <a:cubicBezTo>
                  <a:pt x="1419066" y="444804"/>
                  <a:pt x="1424836" y="446037"/>
                  <a:pt x="1428800" y="448677"/>
                </a:cubicBezTo>
                <a:lnTo>
                  <a:pt x="1432402" y="452956"/>
                </a:lnTo>
                <a:lnTo>
                  <a:pt x="1606578" y="430870"/>
                </a:lnTo>
                <a:cubicBezTo>
                  <a:pt x="1619625" y="433971"/>
                  <a:pt x="1633347" y="436643"/>
                  <a:pt x="1647476" y="438687"/>
                </a:cubicBezTo>
                <a:lnTo>
                  <a:pt x="1655866" y="439472"/>
                </a:lnTo>
                <a:lnTo>
                  <a:pt x="1656096" y="439162"/>
                </a:lnTo>
                <a:cubicBezTo>
                  <a:pt x="1658061" y="438636"/>
                  <a:pt x="1666503" y="411823"/>
                  <a:pt x="1670708" y="412530"/>
                </a:cubicBezTo>
                <a:lnTo>
                  <a:pt x="1737953" y="399496"/>
                </a:lnTo>
                <a:lnTo>
                  <a:pt x="1848192" y="376032"/>
                </a:lnTo>
                <a:cubicBezTo>
                  <a:pt x="1887458" y="368088"/>
                  <a:pt x="1918458" y="352092"/>
                  <a:pt x="1954077" y="352621"/>
                </a:cubicBezTo>
                <a:cubicBezTo>
                  <a:pt x="1965180" y="342609"/>
                  <a:pt x="1976973" y="337201"/>
                  <a:pt x="1993047" y="346068"/>
                </a:cubicBezTo>
                <a:cubicBezTo>
                  <a:pt x="2028636" y="335449"/>
                  <a:pt x="2032293" y="317806"/>
                  <a:pt x="2059719" y="325903"/>
                </a:cubicBezTo>
                <a:cubicBezTo>
                  <a:pt x="2071905" y="296194"/>
                  <a:pt x="2076373" y="305826"/>
                  <a:pt x="2088528" y="311409"/>
                </a:cubicBezTo>
                <a:lnTo>
                  <a:pt x="2090087" y="311676"/>
                </a:lnTo>
                <a:lnTo>
                  <a:pt x="2091700" y="307455"/>
                </a:lnTo>
                <a:lnTo>
                  <a:pt x="2096989" y="304649"/>
                </a:lnTo>
                <a:lnTo>
                  <a:pt x="2113325" y="302764"/>
                </a:lnTo>
                <a:lnTo>
                  <a:pt x="2119780" y="303007"/>
                </a:lnTo>
                <a:cubicBezTo>
                  <a:pt x="2124111" y="302819"/>
                  <a:pt x="2126840" y="302239"/>
                  <a:pt x="2128562" y="301336"/>
                </a:cubicBezTo>
                <a:cubicBezTo>
                  <a:pt x="2128600" y="301221"/>
                  <a:pt x="2128640" y="301107"/>
                  <a:pt x="2128679" y="300991"/>
                </a:cubicBezTo>
                <a:lnTo>
                  <a:pt x="2179558" y="299095"/>
                </a:lnTo>
                <a:cubicBezTo>
                  <a:pt x="2184857" y="280099"/>
                  <a:pt x="2238998" y="291238"/>
                  <a:pt x="2223277" y="260239"/>
                </a:cubicBezTo>
                <a:cubicBezTo>
                  <a:pt x="2241523" y="259676"/>
                  <a:pt x="2256386" y="270988"/>
                  <a:pt x="2243644" y="251110"/>
                </a:cubicBezTo>
                <a:cubicBezTo>
                  <a:pt x="2249448" y="250324"/>
                  <a:pt x="2252382" y="247882"/>
                  <a:pt x="2253986" y="244616"/>
                </a:cubicBezTo>
                <a:lnTo>
                  <a:pt x="2254285" y="243167"/>
                </a:lnTo>
                <a:lnTo>
                  <a:pt x="2295037" y="242433"/>
                </a:lnTo>
                <a:lnTo>
                  <a:pt x="2299648" y="239896"/>
                </a:lnTo>
                <a:lnTo>
                  <a:pt x="2327237" y="242539"/>
                </a:lnTo>
                <a:lnTo>
                  <a:pt x="2340943" y="242239"/>
                </a:lnTo>
                <a:lnTo>
                  <a:pt x="2345943" y="245589"/>
                </a:lnTo>
                <a:cubicBezTo>
                  <a:pt x="2350718" y="247299"/>
                  <a:pt x="2356754" y="247292"/>
                  <a:pt x="2365602" y="243403"/>
                </a:cubicBezTo>
                <a:lnTo>
                  <a:pt x="2367433" y="241858"/>
                </a:lnTo>
                <a:lnTo>
                  <a:pt x="2385231" y="244873"/>
                </a:lnTo>
                <a:cubicBezTo>
                  <a:pt x="2391237" y="246682"/>
                  <a:pt x="2396907" y="249351"/>
                  <a:pt x="2402059" y="253223"/>
                </a:cubicBezTo>
                <a:cubicBezTo>
                  <a:pt x="2457690" y="251623"/>
                  <a:pt x="2639813" y="242704"/>
                  <a:pt x="2719020" y="235271"/>
                </a:cubicBezTo>
                <a:cubicBezTo>
                  <a:pt x="2762954" y="229515"/>
                  <a:pt x="2821915" y="222156"/>
                  <a:pt x="2877308" y="208630"/>
                </a:cubicBezTo>
                <a:cubicBezTo>
                  <a:pt x="2947949" y="226393"/>
                  <a:pt x="2978035" y="153757"/>
                  <a:pt x="3051375" y="154110"/>
                </a:cubicBezTo>
                <a:cubicBezTo>
                  <a:pt x="3078434" y="115011"/>
                  <a:pt x="3067807" y="148493"/>
                  <a:pt x="3104837" y="135199"/>
                </a:cubicBezTo>
                <a:cubicBezTo>
                  <a:pt x="3103880" y="166713"/>
                  <a:pt x="3146743" y="109780"/>
                  <a:pt x="3159836" y="142694"/>
                </a:cubicBezTo>
                <a:cubicBezTo>
                  <a:pt x="3166160" y="139232"/>
                  <a:pt x="3171875" y="134841"/>
                  <a:pt x="3177510" y="130186"/>
                </a:cubicBezTo>
                <a:lnTo>
                  <a:pt x="3180470" y="127764"/>
                </a:lnTo>
                <a:lnTo>
                  <a:pt x="3194216" y="123837"/>
                </a:lnTo>
                <a:lnTo>
                  <a:pt x="3214710" y="104451"/>
                </a:lnTo>
                <a:cubicBezTo>
                  <a:pt x="3222186" y="101416"/>
                  <a:pt x="3230663" y="99454"/>
                  <a:pt x="3240671" y="99232"/>
                </a:cubicBezTo>
                <a:cubicBezTo>
                  <a:pt x="3277606" y="111009"/>
                  <a:pt x="3320498" y="66221"/>
                  <a:pt x="3366544" y="82506"/>
                </a:cubicBezTo>
                <a:cubicBezTo>
                  <a:pt x="3383134" y="85775"/>
                  <a:pt x="3432393" y="79256"/>
                  <a:pt x="3440424" y="67891"/>
                </a:cubicBezTo>
                <a:cubicBezTo>
                  <a:pt x="3450432" y="64444"/>
                  <a:pt x="3462892" y="66649"/>
                  <a:pt x="3466248" y="55103"/>
                </a:cubicBezTo>
                <a:cubicBezTo>
                  <a:pt x="3472418" y="40954"/>
                  <a:pt x="3510917" y="57092"/>
                  <a:pt x="3503820" y="42110"/>
                </a:cubicBezTo>
                <a:lnTo>
                  <a:pt x="3568389" y="13576"/>
                </a:lnTo>
                <a:cubicBezTo>
                  <a:pt x="3579310" y="19318"/>
                  <a:pt x="3590168" y="14433"/>
                  <a:pt x="3604089" y="698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353" y="4565772"/>
            <a:ext cx="2974698" cy="1346051"/>
          </a:xfrm>
          <a:prstGeom prst="rect">
            <a:avLst/>
          </a:prstGeo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CB8F755-5C20-4F1E-83BD-AC675059CDFF}" type="slidenum">
              <a:rPr lang="en-US" sz="1000"/>
              <a:pPr>
                <a:spcAft>
                  <a:spcPts val="600"/>
                </a:spcAft>
              </a:pPr>
              <a:t>4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62294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Oryantiring Yarışma Sistemleri</a:t>
            </a:r>
            <a:br>
              <a:rPr lang="tr-TR" dirty="0"/>
            </a:br>
            <a:r>
              <a:rPr lang="tr-TR" dirty="0"/>
              <a:t>1. Yapılış Şekline Göre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Koşarak (</a:t>
            </a:r>
            <a:r>
              <a:rPr lang="tr-TR" dirty="0" err="1"/>
              <a:t>Foot</a:t>
            </a:r>
            <a:r>
              <a:rPr lang="tr-TR" dirty="0"/>
              <a:t>-O)</a:t>
            </a:r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566901"/>
            <a:ext cx="5238000" cy="34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tr-TR" dirty="0">
                <a:hlinkClick r:id="rId3" action="ppaction://hlinkfile"/>
              </a:rPr>
              <a:t>Kayakla (Ski-O)</a:t>
            </a:r>
            <a:endParaRPr lang="tr-TR" dirty="0"/>
          </a:p>
        </p:txBody>
      </p:sp>
      <p:pic>
        <p:nvPicPr>
          <p:cNvPr id="9" name="İçerik Yer Tutucusu 8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66901"/>
            <a:ext cx="5238001" cy="34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F755-5C20-4F1E-83BD-AC675059CDFF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214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Oryantiring Yarışma Sistemleri</a:t>
            </a:r>
            <a:br>
              <a:rPr lang="tr-TR" dirty="0"/>
            </a:br>
            <a:r>
              <a:rPr lang="tr-TR" dirty="0"/>
              <a:t>1. Yapılış Şekline Göre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>
                <a:hlinkClick r:id="rId2" action="ppaction://hlinkfile"/>
              </a:rPr>
              <a:t>Bisikletle (MTB-O)</a:t>
            </a:r>
            <a:endParaRPr lang="tr-TR" dirty="0"/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566901"/>
            <a:ext cx="5238000" cy="3492000"/>
          </a:xfrm>
        </p:spPr>
      </p:pic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tr-TR" dirty="0">
                <a:hlinkClick r:id="rId4" action="ppaction://hlinkfile"/>
              </a:rPr>
              <a:t>Patika </a:t>
            </a:r>
            <a:r>
              <a:rPr lang="tr-TR" dirty="0" err="1">
                <a:hlinkClick r:id="rId4" action="ppaction://hlinkfile"/>
              </a:rPr>
              <a:t>Oryantiringi</a:t>
            </a:r>
            <a:r>
              <a:rPr lang="tr-TR" dirty="0">
                <a:hlinkClick r:id="rId4" action="ppaction://hlinkfile"/>
              </a:rPr>
              <a:t> (</a:t>
            </a:r>
            <a:r>
              <a:rPr lang="tr-TR" dirty="0" err="1">
                <a:hlinkClick r:id="rId4" action="ppaction://hlinkfile"/>
              </a:rPr>
              <a:t>Trail</a:t>
            </a:r>
            <a:r>
              <a:rPr lang="tr-TR" dirty="0">
                <a:hlinkClick r:id="rId4" action="ppaction://hlinkfile"/>
              </a:rPr>
              <a:t>-O)</a:t>
            </a:r>
            <a:endParaRPr lang="tr-TR" dirty="0"/>
          </a:p>
        </p:txBody>
      </p:sp>
      <p:pic>
        <p:nvPicPr>
          <p:cNvPr id="9" name="İçerik Yer Tutucusu 8"/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838" y="2566901"/>
            <a:ext cx="5234724" cy="3492000"/>
          </a:xfrm>
        </p:spPr>
      </p:pic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F755-5C20-4F1E-83BD-AC675059CDFF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8272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Oryantiring Yarışma Sistemleri</a:t>
            </a:r>
            <a:br>
              <a:rPr lang="tr-TR" b="1" dirty="0"/>
            </a:br>
            <a:r>
              <a:rPr lang="tr-TR" dirty="0"/>
              <a:t>2. Yapılış Zamanına Göre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Gece</a:t>
            </a:r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566901"/>
            <a:ext cx="5238000" cy="34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tr-TR" dirty="0"/>
              <a:t>Gündüz</a:t>
            </a:r>
          </a:p>
        </p:txBody>
      </p:sp>
      <p:pic>
        <p:nvPicPr>
          <p:cNvPr id="9" name="İçerik Yer Tutucusu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797" y="2566901"/>
            <a:ext cx="5216806" cy="34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F755-5C20-4F1E-83BD-AC675059CDFF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24967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Oryantiring Yarışma Sistemleri</a:t>
            </a:r>
            <a:br>
              <a:rPr lang="tr-TR" b="1" dirty="0"/>
            </a:br>
            <a:r>
              <a:rPr lang="tr-TR" dirty="0"/>
              <a:t>3. Yarışmanın Çeşidine Göre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408827" cy="823912"/>
          </a:xfrm>
        </p:spPr>
        <p:txBody>
          <a:bodyPr/>
          <a:lstStyle/>
          <a:p>
            <a:r>
              <a:rPr lang="tr-TR" dirty="0"/>
              <a:t>Ferdi</a:t>
            </a:r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3" r="17659"/>
          <a:stretch/>
        </p:blipFill>
        <p:spPr>
          <a:xfrm>
            <a:off x="847493" y="2563187"/>
            <a:ext cx="3401122" cy="34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Metin Yer Tutucusu 2"/>
          <p:cNvSpPr>
            <a:spLocks noGrp="1"/>
          </p:cNvSpPr>
          <p:nvPr>
            <p:ph type="body" idx="1"/>
          </p:nvPr>
        </p:nvSpPr>
        <p:spPr>
          <a:xfrm>
            <a:off x="4471369" y="1677449"/>
            <a:ext cx="3408827" cy="823912"/>
          </a:xfrm>
        </p:spPr>
        <p:txBody>
          <a:bodyPr/>
          <a:lstStyle/>
          <a:p>
            <a:r>
              <a:rPr lang="tr-TR" dirty="0"/>
              <a:t>Takım</a:t>
            </a:r>
          </a:p>
        </p:txBody>
      </p:sp>
      <p:pic>
        <p:nvPicPr>
          <p:cNvPr id="11" name="İçerik Yer Tutucusu 6"/>
          <p:cNvPicPr>
            <a:picLocks noGrp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0" r="34773"/>
          <a:stretch/>
        </p:blipFill>
        <p:spPr>
          <a:xfrm>
            <a:off x="8102949" y="2563187"/>
            <a:ext cx="3409200" cy="34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Metin Yer Tutucusu 2"/>
          <p:cNvSpPr>
            <a:spLocks noGrp="1"/>
          </p:cNvSpPr>
          <p:nvPr>
            <p:ph type="body" idx="1"/>
          </p:nvPr>
        </p:nvSpPr>
        <p:spPr>
          <a:xfrm>
            <a:off x="8117809" y="1677449"/>
            <a:ext cx="3408827" cy="823912"/>
          </a:xfrm>
        </p:spPr>
        <p:txBody>
          <a:bodyPr/>
          <a:lstStyle/>
          <a:p>
            <a:r>
              <a:rPr lang="tr-TR" dirty="0"/>
              <a:t>Bayrak</a:t>
            </a:r>
          </a:p>
        </p:txBody>
      </p:sp>
      <p:pic>
        <p:nvPicPr>
          <p:cNvPr id="13" name="İçerik Yer Tutucusu 6"/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30397"/>
          <a:stretch/>
        </p:blipFill>
        <p:spPr>
          <a:xfrm>
            <a:off x="4471182" y="2554614"/>
            <a:ext cx="3409200" cy="3500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F755-5C20-4F1E-83BD-AC675059CDFF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85569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Oryantiring Yarışma Sistemleri</a:t>
            </a:r>
            <a:br>
              <a:rPr lang="tr-TR" dirty="0"/>
            </a:br>
            <a:r>
              <a:rPr lang="tr-TR" dirty="0"/>
              <a:t>4. Kontrol Noktalarını Bulma Sırasına Göre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Düzenli Sıra</a:t>
            </a:r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566901"/>
            <a:ext cx="5238000" cy="34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tr-TR" dirty="0"/>
              <a:t>Serbest Sıra</a:t>
            </a:r>
          </a:p>
        </p:txBody>
      </p:sp>
      <p:pic>
        <p:nvPicPr>
          <p:cNvPr id="9" name="İçerik Yer Tutucusu 8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67"/>
          <a:stretch/>
        </p:blipFill>
        <p:spPr>
          <a:xfrm>
            <a:off x="6172200" y="2566901"/>
            <a:ext cx="5226475" cy="34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F755-5C20-4F1E-83BD-AC675059CDFF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171142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767</Words>
  <Application>Microsoft Office PowerPoint</Application>
  <PresentationFormat>Geniş ekran</PresentationFormat>
  <Paragraphs>218</Paragraphs>
  <Slides>38</Slides>
  <Notes>4</Notes>
  <HiddenSlides>0</HiddenSlides>
  <MMClips>2</MMClips>
  <ScaleCrop>false</ScaleCrop>
  <HeadingPairs>
    <vt:vector size="8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38</vt:i4>
      </vt:variant>
    </vt:vector>
  </HeadingPairs>
  <TitlesOfParts>
    <vt:vector size="44" baseType="lpstr">
      <vt:lpstr>Arial</vt:lpstr>
      <vt:lpstr>Calibri</vt:lpstr>
      <vt:lpstr>Calibri Light</vt:lpstr>
      <vt:lpstr>Wingdings</vt:lpstr>
      <vt:lpstr>Office Teması</vt:lpstr>
      <vt:lpstr>CorelDRAW</vt:lpstr>
      <vt:lpstr>ORYANTİRİNG</vt:lpstr>
      <vt:lpstr>Oryantiring nedir?</vt:lpstr>
      <vt:lpstr>Oryantiring sporunun tarihsel gelişimi</vt:lpstr>
      <vt:lpstr>Oryantiring sporunun tarihsel gelişimi Türkiye</vt:lpstr>
      <vt:lpstr>Oryantiring Yarışma Sistemleri 1. Yapılış Şekline Göre</vt:lpstr>
      <vt:lpstr>Oryantiring Yarışma Sistemleri 1. Yapılış Şekline Göre</vt:lpstr>
      <vt:lpstr>Oryantiring Yarışma Sistemleri 2. Yapılış Zamanına Göre</vt:lpstr>
      <vt:lpstr>Oryantiring Yarışma Sistemleri 3. Yarışmanın Çeşidine Göre</vt:lpstr>
      <vt:lpstr>Oryantiring Yarışma Sistemleri 4. Kontrol Noktalarını Bulma Sırasına Göre</vt:lpstr>
      <vt:lpstr>Oryantiring Yarışma Sistemleri 5. Parkur Tipine Göre</vt:lpstr>
      <vt:lpstr>Oryantiring İçin Hangi Malzemeler Gerekir </vt:lpstr>
      <vt:lpstr>Oryantiring Parkuru ve Kontrol Noktaları</vt:lpstr>
      <vt:lpstr>Oryantiring Yarışında Kullanılan Malzemeler</vt:lpstr>
      <vt:lpstr>Oryantiring Haritalarında Baz Alınan Haritalar</vt:lpstr>
      <vt:lpstr>Oryantiring Haritası</vt:lpstr>
      <vt:lpstr>Oryantiring Haritası ve Uydu Fotoğrafı</vt:lpstr>
      <vt:lpstr>Oryantiring Haritasında Semboller ve Renkler</vt:lpstr>
      <vt:lpstr>Oryantiring Haritasında Semboller ve Renkler</vt:lpstr>
      <vt:lpstr>Oryantiring Haritasında Semboller ve Renkler MAVİ</vt:lpstr>
      <vt:lpstr>Oryantiring Haritasında Semboller ve Renkler SARI</vt:lpstr>
      <vt:lpstr>Oryantiring Haritasında Semboller ve Renkler SİYAH</vt:lpstr>
      <vt:lpstr>Oryantiring Haritasında Semboller ve Renkler YEŞİL</vt:lpstr>
      <vt:lpstr>Oryantiring Haritasında Semboller ve Renkler PARLAK YEŞİL</vt:lpstr>
      <vt:lpstr>Oryantiring Haritasında Semboller ve Renkler KAHVERENGİ</vt:lpstr>
      <vt:lpstr>Oryantiring Haritasında Semboller ve Renkler KAHVERENGİ</vt:lpstr>
      <vt:lpstr>Oryantiring Haritasında Semboller ve Renkler KAHVERENGİ</vt:lpstr>
      <vt:lpstr>Oryantiring Branşında Faaliyet Alanları</vt:lpstr>
      <vt:lpstr>Harita Çiziminde Kullanılan Programlardan Bazıları</vt:lpstr>
      <vt:lpstr>Parkur Planlamada Kullanılan Programlardan Bazıları</vt:lpstr>
      <vt:lpstr>PowerPoint Sunusu</vt:lpstr>
      <vt:lpstr>PowerPoint Sunusu</vt:lpstr>
      <vt:lpstr>PowerPoint Sunusu</vt:lpstr>
      <vt:lpstr>Sporcu Bilgi Sistemine Giriş</vt:lpstr>
      <vt:lpstr>İstanbul’da antrenman, yarış, etkinlik</vt:lpstr>
      <vt:lpstr>İstanbul’da antrenman, yarış, etkinlik</vt:lpstr>
      <vt:lpstr>İstanbul’da antrenman, yarış, etkinlik</vt:lpstr>
      <vt:lpstr>İstanbul’da antrenman, yarış, etkinlik</vt:lpstr>
      <vt:lpstr>Kaynaklar ve iletişim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ORYANTİRİNG</dc:title>
  <dc:creator>Windows User</dc:creator>
  <cp:lastModifiedBy>Office</cp:lastModifiedBy>
  <cp:revision>86</cp:revision>
  <dcterms:created xsi:type="dcterms:W3CDTF">2020-04-26T14:58:50Z</dcterms:created>
  <dcterms:modified xsi:type="dcterms:W3CDTF">2025-12-02T21:28:34Z</dcterms:modified>
</cp:coreProperties>
</file>